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9"/>
  </p:notesMasterIdLst>
  <p:handoutMasterIdLst>
    <p:handoutMasterId r:id="rId20"/>
  </p:handoutMasterIdLst>
  <p:sldIdLst>
    <p:sldId id="283" r:id="rId5"/>
    <p:sldId id="261" r:id="rId6"/>
    <p:sldId id="282" r:id="rId7"/>
    <p:sldId id="269" r:id="rId8"/>
    <p:sldId id="268" r:id="rId9"/>
    <p:sldId id="270" r:id="rId10"/>
    <p:sldId id="271" r:id="rId11"/>
    <p:sldId id="272" r:id="rId12"/>
    <p:sldId id="273" r:id="rId13"/>
    <p:sldId id="274" r:id="rId14"/>
    <p:sldId id="286" r:id="rId15"/>
    <p:sldId id="281" r:id="rId16"/>
    <p:sldId id="285" r:id="rId17"/>
    <p:sldId id="284" r:id="rId18"/>
  </p:sldIdLst>
  <p:sldSz cx="9144000" cy="5143500" type="screen16x9"/>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97">
          <p15:clr>
            <a:srgbClr val="A4A3A4"/>
          </p15:clr>
        </p15:guide>
        <p15:guide id="2" pos="785">
          <p15:clr>
            <a:srgbClr val="A4A3A4"/>
          </p15:clr>
        </p15:guide>
        <p15:guide id="3" pos="326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oph Scholz" initials="CS" lastIdx="1" clrIdx="0">
    <p:extLst>
      <p:ext uri="{19B8F6BF-5375-455C-9EA6-DF929625EA0E}">
        <p15:presenceInfo xmlns:p15="http://schemas.microsoft.com/office/powerpoint/2012/main" userId="Christoph Scholz" providerId="None"/>
      </p:ext>
    </p:extLst>
  </p:cmAuthor>
  <p:cmAuthor id="2" name="Diana Würsig" initials="DW" lastIdx="26" clrIdx="1">
    <p:extLst>
      <p:ext uri="{19B8F6BF-5375-455C-9EA6-DF929625EA0E}">
        <p15:presenceInfo xmlns:p15="http://schemas.microsoft.com/office/powerpoint/2012/main" userId="S::Diana.Wuersig@dkjs.de::9c8906f8-94e2-4de2-b0a2-f0ea4ce8a76a" providerId="AD"/>
      </p:ext>
    </p:extLst>
  </p:cmAuthor>
  <p:cmAuthor id="3" name="Mario Weis" initials="MW" lastIdx="17" clrIdx="2">
    <p:extLst>
      <p:ext uri="{19B8F6BF-5375-455C-9EA6-DF929625EA0E}">
        <p15:presenceInfo xmlns:p15="http://schemas.microsoft.com/office/powerpoint/2012/main" userId="S::Mario.Weis@dkjs.de::196e17bb-64c6-4a5d-99f8-a1cc454ea8b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280B"/>
    <a:srgbClr val="7D308A"/>
    <a:srgbClr val="59B675"/>
    <a:srgbClr val="E6167B"/>
    <a:srgbClr val="3F82C4"/>
    <a:srgbClr val="0097B9"/>
    <a:srgbClr val="FECC1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B2307E-9135-400B-BA18-188865236C3E}" v="3" dt="2024-03-26T14:40:36.3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62"/>
      </p:cViewPr>
      <p:guideLst>
        <p:guide orient="horz" pos="897"/>
        <p:guide pos="785"/>
        <p:guide pos="326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na Chuprikova" userId="b49ced23-ff64-4bb9-b96b-48786c988086" providerId="ADAL" clId="{43700093-68BF-4CFE-8AB3-FC5F46C0F2A1}"/>
    <pc:docChg chg="custSel modSld">
      <pc:chgData name="Alena Chuprikova" userId="b49ced23-ff64-4bb9-b96b-48786c988086" providerId="ADAL" clId="{43700093-68BF-4CFE-8AB3-FC5F46C0F2A1}" dt="2024-03-15T12:16:27.429" v="45" actId="20577"/>
      <pc:docMkLst>
        <pc:docMk/>
      </pc:docMkLst>
      <pc:sldChg chg="modSp mod">
        <pc:chgData name="Alena Chuprikova" userId="b49ced23-ff64-4bb9-b96b-48786c988086" providerId="ADAL" clId="{43700093-68BF-4CFE-8AB3-FC5F46C0F2A1}" dt="2024-03-15T12:03:44.572" v="19" actId="20577"/>
        <pc:sldMkLst>
          <pc:docMk/>
          <pc:sldMk cId="3148025182" sldId="261"/>
        </pc:sldMkLst>
        <pc:spChg chg="mod">
          <ac:chgData name="Alena Chuprikova" userId="b49ced23-ff64-4bb9-b96b-48786c988086" providerId="ADAL" clId="{43700093-68BF-4CFE-8AB3-FC5F46C0F2A1}" dt="2024-03-15T12:03:44.572" v="19" actId="20577"/>
          <ac:spMkLst>
            <pc:docMk/>
            <pc:sldMk cId="3148025182" sldId="261"/>
            <ac:spMk id="3" creationId="{00000000-0000-0000-0000-000000000000}"/>
          </ac:spMkLst>
        </pc:spChg>
      </pc:sldChg>
      <pc:sldChg chg="modSp mod">
        <pc:chgData name="Alena Chuprikova" userId="b49ced23-ff64-4bb9-b96b-48786c988086" providerId="ADAL" clId="{43700093-68BF-4CFE-8AB3-FC5F46C0F2A1}" dt="2024-03-15T12:15:29.453" v="24" actId="3626"/>
        <pc:sldMkLst>
          <pc:docMk/>
          <pc:sldMk cId="2000640176" sldId="274"/>
        </pc:sldMkLst>
        <pc:spChg chg="mod">
          <ac:chgData name="Alena Chuprikova" userId="b49ced23-ff64-4bb9-b96b-48786c988086" providerId="ADAL" clId="{43700093-68BF-4CFE-8AB3-FC5F46C0F2A1}" dt="2024-03-15T12:15:29.453" v="24" actId="3626"/>
          <ac:spMkLst>
            <pc:docMk/>
            <pc:sldMk cId="2000640176" sldId="274"/>
            <ac:spMk id="5" creationId="{00000000-0000-0000-0000-000000000000}"/>
          </ac:spMkLst>
        </pc:spChg>
      </pc:sldChg>
      <pc:sldChg chg="modSp mod">
        <pc:chgData name="Alena Chuprikova" userId="b49ced23-ff64-4bb9-b96b-48786c988086" providerId="ADAL" clId="{43700093-68BF-4CFE-8AB3-FC5F46C0F2A1}" dt="2024-03-15T12:04:54.110" v="23" actId="20577"/>
        <pc:sldMkLst>
          <pc:docMk/>
          <pc:sldMk cId="517366702" sldId="282"/>
        </pc:sldMkLst>
        <pc:spChg chg="mod">
          <ac:chgData name="Alena Chuprikova" userId="b49ced23-ff64-4bb9-b96b-48786c988086" providerId="ADAL" clId="{43700093-68BF-4CFE-8AB3-FC5F46C0F2A1}" dt="2024-03-15T12:04:54.110" v="23" actId="20577"/>
          <ac:spMkLst>
            <pc:docMk/>
            <pc:sldMk cId="517366702" sldId="282"/>
            <ac:spMk id="8" creationId="{00000000-0000-0000-0000-000000000000}"/>
          </ac:spMkLst>
        </pc:spChg>
      </pc:sldChg>
      <pc:sldChg chg="addSp delSp modSp mod">
        <pc:chgData name="Alena Chuprikova" userId="b49ced23-ff64-4bb9-b96b-48786c988086" providerId="ADAL" clId="{43700093-68BF-4CFE-8AB3-FC5F46C0F2A1}" dt="2024-03-15T12:03:35.428" v="15" actId="1076"/>
        <pc:sldMkLst>
          <pc:docMk/>
          <pc:sldMk cId="598462242" sldId="283"/>
        </pc:sldMkLst>
        <pc:picChg chg="add del mod">
          <ac:chgData name="Alena Chuprikova" userId="b49ced23-ff64-4bb9-b96b-48786c988086" providerId="ADAL" clId="{43700093-68BF-4CFE-8AB3-FC5F46C0F2A1}" dt="2024-03-15T11:59:41.365" v="6" actId="478"/>
          <ac:picMkLst>
            <pc:docMk/>
            <pc:sldMk cId="598462242" sldId="283"/>
            <ac:picMk id="3" creationId="{44BFF36B-13D5-D769-1300-7F86DAE13FCB}"/>
          </ac:picMkLst>
        </pc:picChg>
        <pc:picChg chg="del">
          <ac:chgData name="Alena Chuprikova" userId="b49ced23-ff64-4bb9-b96b-48786c988086" providerId="ADAL" clId="{43700093-68BF-4CFE-8AB3-FC5F46C0F2A1}" dt="2024-03-15T11:59:00.682" v="0" actId="478"/>
          <ac:picMkLst>
            <pc:docMk/>
            <pc:sldMk cId="598462242" sldId="283"/>
            <ac:picMk id="4" creationId="{86D894ED-9B07-120F-D049-0102BB222B16}"/>
          </ac:picMkLst>
        </pc:picChg>
        <pc:picChg chg="add del mod">
          <ac:chgData name="Alena Chuprikova" userId="b49ced23-ff64-4bb9-b96b-48786c988086" providerId="ADAL" clId="{43700093-68BF-4CFE-8AB3-FC5F46C0F2A1}" dt="2024-03-15T11:59:46.615" v="10" actId="478"/>
          <ac:picMkLst>
            <pc:docMk/>
            <pc:sldMk cId="598462242" sldId="283"/>
            <ac:picMk id="7" creationId="{770574BF-029B-B9AA-75FC-2ECD9F47DBFB}"/>
          </ac:picMkLst>
        </pc:picChg>
        <pc:picChg chg="add mod">
          <ac:chgData name="Alena Chuprikova" userId="b49ced23-ff64-4bb9-b96b-48786c988086" providerId="ADAL" clId="{43700093-68BF-4CFE-8AB3-FC5F46C0F2A1}" dt="2024-03-15T12:03:35.428" v="15" actId="1076"/>
          <ac:picMkLst>
            <pc:docMk/>
            <pc:sldMk cId="598462242" sldId="283"/>
            <ac:picMk id="11" creationId="{430FE533-DB73-F8FD-9709-221CD741134E}"/>
          </ac:picMkLst>
        </pc:picChg>
      </pc:sldChg>
      <pc:sldChg chg="modSp mod">
        <pc:chgData name="Alena Chuprikova" userId="b49ced23-ff64-4bb9-b96b-48786c988086" providerId="ADAL" clId="{43700093-68BF-4CFE-8AB3-FC5F46C0F2A1}" dt="2024-03-15T12:16:27.429" v="45" actId="20577"/>
        <pc:sldMkLst>
          <pc:docMk/>
          <pc:sldMk cId="1105340426" sldId="284"/>
        </pc:sldMkLst>
        <pc:spChg chg="mod">
          <ac:chgData name="Alena Chuprikova" userId="b49ced23-ff64-4bb9-b96b-48786c988086" providerId="ADAL" clId="{43700093-68BF-4CFE-8AB3-FC5F46C0F2A1}" dt="2024-03-15T12:16:27.429" v="45" actId="20577"/>
          <ac:spMkLst>
            <pc:docMk/>
            <pc:sldMk cId="1105340426" sldId="284"/>
            <ac:spMk id="10" creationId="{00000000-0000-0000-0000-000000000000}"/>
          </ac:spMkLst>
        </pc:spChg>
      </pc:sldChg>
    </pc:docChg>
  </pc:docChgLst>
  <pc:docChgLst>
    <pc:chgData name="Alena Chuprikova" userId="b49ced23-ff64-4bb9-b96b-48786c988086" providerId="ADAL" clId="{65B2307E-9135-400B-BA18-188865236C3E}"/>
    <pc:docChg chg="undo redo custSel addSld delSld modSld">
      <pc:chgData name="Alena Chuprikova" userId="b49ced23-ff64-4bb9-b96b-48786c988086" providerId="ADAL" clId="{65B2307E-9135-400B-BA18-188865236C3E}" dt="2024-03-26T14:40:57.118" v="27" actId="1076"/>
      <pc:docMkLst>
        <pc:docMk/>
      </pc:docMkLst>
      <pc:sldChg chg="add del">
        <pc:chgData name="Alena Chuprikova" userId="b49ced23-ff64-4bb9-b96b-48786c988086" providerId="ADAL" clId="{65B2307E-9135-400B-BA18-188865236C3E}" dt="2024-03-26T14:39:11.651" v="2" actId="47"/>
        <pc:sldMkLst>
          <pc:docMk/>
          <pc:sldMk cId="1509624109" sldId="275"/>
        </pc:sldMkLst>
      </pc:sldChg>
      <pc:sldChg chg="addSp delSp modSp mod">
        <pc:chgData name="Alena Chuprikova" userId="b49ced23-ff64-4bb9-b96b-48786c988086" providerId="ADAL" clId="{65B2307E-9135-400B-BA18-188865236C3E}" dt="2024-03-26T14:40:57.118" v="27" actId="1076"/>
        <pc:sldMkLst>
          <pc:docMk/>
          <pc:sldMk cId="1105340426" sldId="284"/>
        </pc:sldMkLst>
        <pc:picChg chg="add del mod">
          <ac:chgData name="Alena Chuprikova" userId="b49ced23-ff64-4bb9-b96b-48786c988086" providerId="ADAL" clId="{65B2307E-9135-400B-BA18-188865236C3E}" dt="2024-03-26T14:39:57.581" v="13" actId="478"/>
          <ac:picMkLst>
            <pc:docMk/>
            <pc:sldMk cId="1105340426" sldId="284"/>
            <ac:picMk id="3" creationId="{5771B4BF-050A-CD5E-B775-4473C3DB6576}"/>
          </ac:picMkLst>
        </pc:picChg>
        <pc:picChg chg="add mod">
          <ac:chgData name="Alena Chuprikova" userId="b49ced23-ff64-4bb9-b96b-48786c988086" providerId="ADAL" clId="{65B2307E-9135-400B-BA18-188865236C3E}" dt="2024-03-26T14:40:24.141" v="18" actId="14100"/>
          <ac:picMkLst>
            <pc:docMk/>
            <pc:sldMk cId="1105340426" sldId="284"/>
            <ac:picMk id="4" creationId="{DE2E65A0-2954-CF7D-DD7F-3CCF42B03916}"/>
          </ac:picMkLst>
        </pc:picChg>
        <pc:picChg chg="add del">
          <ac:chgData name="Alena Chuprikova" userId="b49ced23-ff64-4bb9-b96b-48786c988086" providerId="ADAL" clId="{65B2307E-9135-400B-BA18-188865236C3E}" dt="2024-03-26T14:39:37.958" v="7" actId="21"/>
          <ac:picMkLst>
            <pc:docMk/>
            <pc:sldMk cId="1105340426" sldId="284"/>
            <ac:picMk id="5" creationId="{4E6E066C-81C8-46E3-9896-69F7206F9592}"/>
          </ac:picMkLst>
        </pc:picChg>
        <pc:picChg chg="add mod">
          <ac:chgData name="Alena Chuprikova" userId="b49ced23-ff64-4bb9-b96b-48786c988086" providerId="ADAL" clId="{65B2307E-9135-400B-BA18-188865236C3E}" dt="2024-03-26T14:40:57.118" v="27" actId="1076"/>
          <ac:picMkLst>
            <pc:docMk/>
            <pc:sldMk cId="1105340426" sldId="284"/>
            <ac:picMk id="9" creationId="{72C498B4-7D8E-5925-3B52-EE403A0E64E4}"/>
          </ac:picMkLst>
        </pc:picChg>
        <pc:picChg chg="mod">
          <ac:chgData name="Alena Chuprikova" userId="b49ced23-ff64-4bb9-b96b-48786c988086" providerId="ADAL" clId="{65B2307E-9135-400B-BA18-188865236C3E}" dt="2024-03-26T14:40:31.368" v="19" actId="1076"/>
          <ac:picMkLst>
            <pc:docMk/>
            <pc:sldMk cId="1105340426" sldId="284"/>
            <ac:picMk id="33" creationId="{71830492-62DC-463B-BBD5-5876E3DAFA1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B2A223E-F71B-124F-B21E-7845CB519586}" type="datetimeFigureOut">
              <a:rPr lang="de-DE" smtClean="0"/>
              <a:pPr/>
              <a:t>26.03.2024</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FA81D13-7217-824A-B3EA-01E08D9A53AF}" type="slidenum">
              <a:rPr lang="de-DE" smtClean="0"/>
              <a:pPr/>
              <a:t>‹Nr.›</a:t>
            </a:fld>
            <a:endParaRPr lang="de-DE"/>
          </a:p>
        </p:txBody>
      </p:sp>
    </p:spTree>
    <p:extLst>
      <p:ext uri="{BB962C8B-B14F-4D97-AF65-F5344CB8AC3E}">
        <p14:creationId xmlns:p14="http://schemas.microsoft.com/office/powerpoint/2010/main" val="14141604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9ECB64-047C-2147-8C93-670E4513192D}" type="datetimeFigureOut">
              <a:rPr lang="de-DE" smtClean="0"/>
              <a:pPr/>
              <a:t>26.03.2024</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5775DE-0640-F147-B388-6D43467EB376}" type="slidenum">
              <a:rPr lang="de-DE" smtClean="0"/>
              <a:pPr/>
              <a:t>‹Nr.›</a:t>
            </a:fld>
            <a:endParaRPr lang="de-DE"/>
          </a:p>
        </p:txBody>
      </p:sp>
    </p:spTree>
    <p:extLst>
      <p:ext uri="{BB962C8B-B14F-4D97-AF65-F5344CB8AC3E}">
        <p14:creationId xmlns:p14="http://schemas.microsoft.com/office/powerpoint/2010/main" val="140133404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5775DE-0640-F147-B388-6D43467EB376}" type="slidenum">
              <a:rPr lang="de-DE" smtClean="0"/>
              <a:pPr/>
              <a:t>6</a:t>
            </a:fld>
            <a:endParaRPr lang="de-DE"/>
          </a:p>
        </p:txBody>
      </p:sp>
    </p:spTree>
    <p:extLst>
      <p:ext uri="{BB962C8B-B14F-4D97-AF65-F5344CB8AC3E}">
        <p14:creationId xmlns:p14="http://schemas.microsoft.com/office/powerpoint/2010/main" val="2535522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5775DE-0640-F147-B388-6D43467EB376}" type="slidenum">
              <a:rPr lang="de-DE" smtClean="0"/>
              <a:pPr/>
              <a:t>7</a:t>
            </a:fld>
            <a:endParaRPr lang="de-DE"/>
          </a:p>
        </p:txBody>
      </p:sp>
    </p:spTree>
    <p:extLst>
      <p:ext uri="{BB962C8B-B14F-4D97-AF65-F5344CB8AC3E}">
        <p14:creationId xmlns:p14="http://schemas.microsoft.com/office/powerpoint/2010/main" val="2510521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5775DE-0640-F147-B388-6D43467EB376}" type="slidenum">
              <a:rPr lang="de-DE" smtClean="0"/>
              <a:pPr/>
              <a:t>8</a:t>
            </a:fld>
            <a:endParaRPr lang="de-DE"/>
          </a:p>
        </p:txBody>
      </p:sp>
    </p:spTree>
    <p:extLst>
      <p:ext uri="{BB962C8B-B14F-4D97-AF65-F5344CB8AC3E}">
        <p14:creationId xmlns:p14="http://schemas.microsoft.com/office/powerpoint/2010/main" val="1852293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5775DE-0640-F147-B388-6D43467EB376}" type="slidenum">
              <a:rPr lang="de-DE" smtClean="0"/>
              <a:pPr/>
              <a:t>9</a:t>
            </a:fld>
            <a:endParaRPr lang="de-DE"/>
          </a:p>
        </p:txBody>
      </p:sp>
    </p:spTree>
    <p:extLst>
      <p:ext uri="{BB962C8B-B14F-4D97-AF65-F5344CB8AC3E}">
        <p14:creationId xmlns:p14="http://schemas.microsoft.com/office/powerpoint/2010/main" val="3255905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5775DE-0640-F147-B388-6D43467EB376}" type="slidenum">
              <a:rPr lang="de-DE" smtClean="0"/>
              <a:pPr/>
              <a:t>10</a:t>
            </a:fld>
            <a:endParaRPr lang="de-DE"/>
          </a:p>
        </p:txBody>
      </p:sp>
    </p:spTree>
    <p:extLst>
      <p:ext uri="{BB962C8B-B14F-4D97-AF65-F5344CB8AC3E}">
        <p14:creationId xmlns:p14="http://schemas.microsoft.com/office/powerpoint/2010/main" val="3119368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F5775DE-0640-F147-B388-6D43467EB376}" type="slidenum">
              <a:rPr lang="de-DE" smtClean="0"/>
              <a:pPr/>
              <a:t>14</a:t>
            </a:fld>
            <a:endParaRPr lang="de-DE"/>
          </a:p>
        </p:txBody>
      </p:sp>
    </p:spTree>
    <p:extLst>
      <p:ext uri="{BB962C8B-B14F-4D97-AF65-F5344CB8AC3E}">
        <p14:creationId xmlns:p14="http://schemas.microsoft.com/office/powerpoint/2010/main" val="1352027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_Bild">
    <p:bg>
      <p:bgRef idx="1001">
        <a:schemeClr val="bg1"/>
      </p:bgRef>
    </p:bg>
    <p:spTree>
      <p:nvGrpSpPr>
        <p:cNvPr id="1" name=""/>
        <p:cNvGrpSpPr/>
        <p:nvPr/>
      </p:nvGrpSpPr>
      <p:grpSpPr>
        <a:xfrm>
          <a:off x="0" y="0"/>
          <a:ext cx="0" cy="0"/>
          <a:chOff x="0" y="0"/>
          <a:chExt cx="0" cy="0"/>
        </a:xfrm>
      </p:grpSpPr>
      <p:sp>
        <p:nvSpPr>
          <p:cNvPr id="12" name="Bildplatzhalter 11"/>
          <p:cNvSpPr>
            <a:spLocks noGrp="1"/>
          </p:cNvSpPr>
          <p:nvPr>
            <p:ph type="pic" sz="quarter" idx="11"/>
          </p:nvPr>
        </p:nvSpPr>
        <p:spPr>
          <a:xfrm>
            <a:off x="0" y="0"/>
            <a:ext cx="9144000" cy="4587856"/>
          </a:xfrm>
          <a:solidFill>
            <a:schemeClr val="bg1">
              <a:lumMod val="85000"/>
            </a:schemeClr>
          </a:solidFill>
        </p:spPr>
        <p:txBody>
          <a:bodyPr/>
          <a:lstStyle/>
          <a:p>
            <a:endParaRPr lang="de-DE"/>
          </a:p>
        </p:txBody>
      </p:sp>
      <p:sp>
        <p:nvSpPr>
          <p:cNvPr id="10" name="Rechteck 9"/>
          <p:cNvSpPr/>
          <p:nvPr userDrawn="1"/>
        </p:nvSpPr>
        <p:spPr>
          <a:xfrm>
            <a:off x="0" y="4639500"/>
            <a:ext cx="9144000" cy="504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el 1"/>
          <p:cNvSpPr>
            <a:spLocks noGrp="1"/>
          </p:cNvSpPr>
          <p:nvPr>
            <p:ph type="ctrTitle"/>
          </p:nvPr>
        </p:nvSpPr>
        <p:spPr>
          <a:xfrm>
            <a:off x="1260000" y="3097213"/>
            <a:ext cx="5188331" cy="375332"/>
          </a:xfrm>
        </p:spPr>
        <p:txBody>
          <a:bodyPr/>
          <a:lstStyle>
            <a:lvl1pPr>
              <a:defRPr>
                <a:solidFill>
                  <a:schemeClr val="bg1"/>
                </a:solidFill>
              </a:defRPr>
            </a:lvl1pPr>
          </a:lstStyle>
          <a:p>
            <a:r>
              <a:rPr lang="de-DE"/>
              <a:t>Mastertitelformat bearbeiten</a:t>
            </a:r>
          </a:p>
        </p:txBody>
      </p:sp>
      <p:sp>
        <p:nvSpPr>
          <p:cNvPr id="3" name="Untertitel 2"/>
          <p:cNvSpPr>
            <a:spLocks noGrp="1"/>
          </p:cNvSpPr>
          <p:nvPr>
            <p:ph type="subTitle" idx="1"/>
          </p:nvPr>
        </p:nvSpPr>
        <p:spPr>
          <a:xfrm>
            <a:off x="1260000" y="3483709"/>
            <a:ext cx="5178610" cy="371962"/>
          </a:xfrm>
        </p:spPr>
        <p:txBody>
          <a:bodyPr>
            <a:normAutofit/>
          </a:bodyPr>
          <a:lstStyle>
            <a:lvl1pPr marL="0" indent="0" algn="l">
              <a:buNone/>
              <a:defRPr sz="20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p>
        </p:txBody>
      </p:sp>
      <p:sp>
        <p:nvSpPr>
          <p:cNvPr id="7" name="Fußzeilenplatzhalter 6"/>
          <p:cNvSpPr>
            <a:spLocks noGrp="1"/>
          </p:cNvSpPr>
          <p:nvPr>
            <p:ph type="ftr" sz="quarter" idx="10"/>
          </p:nvPr>
        </p:nvSpPr>
        <p:spPr/>
        <p:txBody>
          <a:bodyPr/>
          <a:lstStyle>
            <a:lvl1pPr>
              <a:defRPr>
                <a:solidFill>
                  <a:srgbClr val="E52C14"/>
                </a:solidFill>
              </a:defRPr>
            </a:lvl1pPr>
          </a:lstStyle>
          <a:p>
            <a:r>
              <a:rPr lang="de-DE"/>
              <a:t>www.deutscher-kita-preis.de</a:t>
            </a:r>
          </a:p>
        </p:txBody>
      </p:sp>
      <p:pic>
        <p:nvPicPr>
          <p:cNvPr id="9" name="Bild 8"/>
          <p:cNvPicPr>
            <a:picLocks noChangeAspect="1"/>
          </p:cNvPicPr>
          <p:nvPr userDrawn="1"/>
        </p:nvPicPr>
        <p:blipFill>
          <a:blip r:embed="rId2"/>
          <a:stretch>
            <a:fillRect/>
          </a:stretch>
        </p:blipFill>
        <p:spPr>
          <a:xfrm>
            <a:off x="6480000" y="2970000"/>
            <a:ext cx="2400300" cy="2400300"/>
          </a:xfrm>
          <a:prstGeom prst="rect">
            <a:avLst/>
          </a:prstGeom>
        </p:spPr>
      </p:pic>
    </p:spTree>
    <p:extLst>
      <p:ext uri="{BB962C8B-B14F-4D97-AF65-F5344CB8AC3E}">
        <p14:creationId xmlns:p14="http://schemas.microsoft.com/office/powerpoint/2010/main" val="397001443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chlussfolie_01">
    <p:bg>
      <p:bgRef idx="1001">
        <a:schemeClr val="bg1"/>
      </p:bgRef>
    </p:bg>
    <p:spTree>
      <p:nvGrpSpPr>
        <p:cNvPr id="1" name=""/>
        <p:cNvGrpSpPr/>
        <p:nvPr/>
      </p:nvGrpSpPr>
      <p:grpSpPr>
        <a:xfrm>
          <a:off x="0" y="0"/>
          <a:ext cx="0" cy="0"/>
          <a:chOff x="0" y="0"/>
          <a:chExt cx="0" cy="0"/>
        </a:xfrm>
      </p:grpSpPr>
      <p:sp>
        <p:nvSpPr>
          <p:cNvPr id="10" name="Rechteck 9"/>
          <p:cNvSpPr/>
          <p:nvPr userDrawn="1"/>
        </p:nvSpPr>
        <p:spPr>
          <a:xfrm>
            <a:off x="0" y="4171500"/>
            <a:ext cx="9144000" cy="972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el 1"/>
          <p:cNvSpPr>
            <a:spLocks noGrp="1"/>
          </p:cNvSpPr>
          <p:nvPr>
            <p:ph type="ctrTitle"/>
          </p:nvPr>
        </p:nvSpPr>
        <p:spPr>
          <a:xfrm>
            <a:off x="1260000" y="360000"/>
            <a:ext cx="5188331" cy="375332"/>
          </a:xfrm>
        </p:spPr>
        <p:txBody>
          <a:bodyPr/>
          <a:lstStyle>
            <a:lvl1pPr>
              <a:defRPr>
                <a:solidFill>
                  <a:schemeClr val="bg1"/>
                </a:solidFill>
              </a:defRPr>
            </a:lvl1pPr>
          </a:lstStyle>
          <a:p>
            <a:r>
              <a:rPr lang="de-DE"/>
              <a:t>Mastertitelformat bearbeiten</a:t>
            </a:r>
          </a:p>
        </p:txBody>
      </p:sp>
      <p:sp>
        <p:nvSpPr>
          <p:cNvPr id="3" name="Untertitel 2"/>
          <p:cNvSpPr>
            <a:spLocks noGrp="1"/>
          </p:cNvSpPr>
          <p:nvPr>
            <p:ph type="subTitle" idx="1"/>
          </p:nvPr>
        </p:nvSpPr>
        <p:spPr>
          <a:xfrm>
            <a:off x="1260000" y="746496"/>
            <a:ext cx="5178610" cy="371962"/>
          </a:xfrm>
        </p:spPr>
        <p:txBody>
          <a:bodyPr>
            <a:normAutofit/>
          </a:bodyPr>
          <a:lstStyle>
            <a:lvl1pPr marL="0" indent="0" algn="l">
              <a:buNone/>
              <a:defRPr sz="20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p>
        </p:txBody>
      </p:sp>
      <p:pic>
        <p:nvPicPr>
          <p:cNvPr id="9" name="Bild 8"/>
          <p:cNvPicPr>
            <a:picLocks noChangeAspect="1"/>
          </p:cNvPicPr>
          <p:nvPr userDrawn="1"/>
        </p:nvPicPr>
        <p:blipFill>
          <a:blip r:embed="rId2"/>
          <a:stretch>
            <a:fillRect/>
          </a:stretch>
        </p:blipFill>
        <p:spPr>
          <a:xfrm>
            <a:off x="6480000" y="2970000"/>
            <a:ext cx="2400300" cy="2400300"/>
          </a:xfrm>
          <a:prstGeom prst="rect">
            <a:avLst/>
          </a:prstGeom>
        </p:spPr>
      </p:pic>
      <p:sp>
        <p:nvSpPr>
          <p:cNvPr id="11" name="Textplatzhalter 5"/>
          <p:cNvSpPr>
            <a:spLocks noGrp="1"/>
          </p:cNvSpPr>
          <p:nvPr>
            <p:ph type="body" sz="quarter" idx="10"/>
          </p:nvPr>
        </p:nvSpPr>
        <p:spPr>
          <a:xfrm>
            <a:off x="1260001" y="2628000"/>
            <a:ext cx="3929538" cy="1314165"/>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
                <a:schemeClr val="bg1"/>
              </a:buClr>
              <a:defRPr>
                <a:solidFill>
                  <a:schemeClr val="bg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6" name="Grafik 5" descr="Ein Bild, das Screenshot enthält.&#10;&#10;Automatisch generierte Beschreibung">
            <a:extLst>
              <a:ext uri="{FF2B5EF4-FFF2-40B4-BE49-F238E27FC236}">
                <a16:creationId xmlns:a16="http://schemas.microsoft.com/office/drawing/2014/main" id="{59BC391A-02B2-4E42-A626-F5A1B287208C}"/>
              </a:ext>
            </a:extLst>
          </p:cNvPr>
          <p:cNvPicPr>
            <a:picLocks noChangeAspect="1"/>
          </p:cNvPicPr>
          <p:nvPr userDrawn="1"/>
        </p:nvPicPr>
        <p:blipFill rotWithShape="1">
          <a:blip r:embed="rId3"/>
          <a:srcRect t="12942" b="19065"/>
          <a:stretch/>
        </p:blipFill>
        <p:spPr>
          <a:xfrm>
            <a:off x="422879" y="4249524"/>
            <a:ext cx="5704581" cy="830475"/>
          </a:xfrm>
          <a:prstGeom prst="rect">
            <a:avLst/>
          </a:prstGeom>
        </p:spPr>
      </p:pic>
    </p:spTree>
    <p:extLst>
      <p:ext uri="{BB962C8B-B14F-4D97-AF65-F5344CB8AC3E}">
        <p14:creationId xmlns:p14="http://schemas.microsoft.com/office/powerpoint/2010/main" val="324349021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Fußzeilenplatzhalter 2"/>
          <p:cNvSpPr>
            <a:spLocks noGrp="1"/>
          </p:cNvSpPr>
          <p:nvPr>
            <p:ph type="ftr" sz="quarter" idx="10"/>
          </p:nvPr>
        </p:nvSpPr>
        <p:spPr/>
        <p:txBody>
          <a:bodyPr/>
          <a:lstStyle/>
          <a:p>
            <a:r>
              <a:rPr lang="de-DE"/>
              <a:t>www.deutscher-kita-preis.de</a:t>
            </a:r>
          </a:p>
        </p:txBody>
      </p:sp>
      <p:sp>
        <p:nvSpPr>
          <p:cNvPr id="4" name="Foliennummernplatzhalter 3"/>
          <p:cNvSpPr>
            <a:spLocks noGrp="1"/>
          </p:cNvSpPr>
          <p:nvPr>
            <p:ph type="sldNum" sz="quarter" idx="11"/>
          </p:nvPr>
        </p:nvSpPr>
        <p:spPr/>
        <p:txBody>
          <a:bodyPr/>
          <a:lstStyle/>
          <a:p>
            <a:fld id="{F8E39F72-14E7-3F43-980A-378AA1AEA1CE}" type="slidenum">
              <a:rPr lang="de-DE" smtClean="0"/>
              <a:pPr/>
              <a:t>‹Nr.›</a:t>
            </a:fld>
            <a:endParaRPr lang="de-DE"/>
          </a:p>
        </p:txBody>
      </p:sp>
    </p:spTree>
    <p:extLst>
      <p:ext uri="{BB962C8B-B14F-4D97-AF65-F5344CB8AC3E}">
        <p14:creationId xmlns:p14="http://schemas.microsoft.com/office/powerpoint/2010/main" val="1816588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_Verlauf">
    <p:bg>
      <p:bgRef idx="1001">
        <a:schemeClr val="bg1"/>
      </p:bgRef>
    </p:bg>
    <p:spTree>
      <p:nvGrpSpPr>
        <p:cNvPr id="1" name=""/>
        <p:cNvGrpSpPr/>
        <p:nvPr/>
      </p:nvGrpSpPr>
      <p:grpSpPr>
        <a:xfrm>
          <a:off x="0" y="0"/>
          <a:ext cx="0" cy="0"/>
          <a:chOff x="0" y="0"/>
          <a:chExt cx="0" cy="0"/>
        </a:xfrm>
      </p:grpSpPr>
      <p:sp>
        <p:nvSpPr>
          <p:cNvPr id="4" name="Rechteck 3"/>
          <p:cNvSpPr/>
          <p:nvPr userDrawn="1"/>
        </p:nvSpPr>
        <p:spPr>
          <a:xfrm>
            <a:off x="0" y="0"/>
            <a:ext cx="9144000" cy="4639500"/>
          </a:xfrm>
          <a:prstGeom prst="rect">
            <a:avLst/>
          </a:prstGeom>
          <a:gradFill>
            <a:gsLst>
              <a:gs pos="0">
                <a:schemeClr val="accent1">
                  <a:lumMod val="50000"/>
                </a:schemeClr>
              </a:gs>
              <a:gs pos="86000">
                <a:schemeClr val="accent1"/>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Rechteck 9"/>
          <p:cNvSpPr/>
          <p:nvPr userDrawn="1"/>
        </p:nvSpPr>
        <p:spPr>
          <a:xfrm>
            <a:off x="0" y="4639500"/>
            <a:ext cx="9144000" cy="504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el 1"/>
          <p:cNvSpPr>
            <a:spLocks noGrp="1"/>
          </p:cNvSpPr>
          <p:nvPr>
            <p:ph type="ctrTitle"/>
          </p:nvPr>
        </p:nvSpPr>
        <p:spPr>
          <a:xfrm>
            <a:off x="1260000" y="1440000"/>
            <a:ext cx="5188331" cy="375332"/>
          </a:xfrm>
        </p:spPr>
        <p:txBody>
          <a:bodyPr/>
          <a:lstStyle>
            <a:lvl1pPr>
              <a:defRPr>
                <a:solidFill>
                  <a:schemeClr val="bg1"/>
                </a:solidFill>
              </a:defRPr>
            </a:lvl1pPr>
          </a:lstStyle>
          <a:p>
            <a:r>
              <a:rPr lang="de-DE"/>
              <a:t>Mastertitelformat bearbeiten</a:t>
            </a:r>
          </a:p>
        </p:txBody>
      </p:sp>
      <p:sp>
        <p:nvSpPr>
          <p:cNvPr id="3" name="Untertitel 2"/>
          <p:cNvSpPr>
            <a:spLocks noGrp="1"/>
          </p:cNvSpPr>
          <p:nvPr>
            <p:ph type="subTitle" idx="1"/>
          </p:nvPr>
        </p:nvSpPr>
        <p:spPr>
          <a:xfrm>
            <a:off x="1260000" y="1826496"/>
            <a:ext cx="5178610" cy="371962"/>
          </a:xfrm>
        </p:spPr>
        <p:txBody>
          <a:bodyPr>
            <a:normAutofit/>
          </a:bodyPr>
          <a:lstStyle>
            <a:lvl1pPr marL="0" indent="0" algn="l">
              <a:buNone/>
              <a:defRPr sz="20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p>
        </p:txBody>
      </p:sp>
      <p:sp>
        <p:nvSpPr>
          <p:cNvPr id="7" name="Fußzeilenplatzhalter 6"/>
          <p:cNvSpPr>
            <a:spLocks noGrp="1"/>
          </p:cNvSpPr>
          <p:nvPr>
            <p:ph type="ftr" sz="quarter" idx="10"/>
          </p:nvPr>
        </p:nvSpPr>
        <p:spPr/>
        <p:txBody>
          <a:bodyPr/>
          <a:lstStyle>
            <a:lvl1pPr>
              <a:defRPr>
                <a:solidFill>
                  <a:srgbClr val="E52C14"/>
                </a:solidFill>
              </a:defRPr>
            </a:lvl1pPr>
          </a:lstStyle>
          <a:p>
            <a:r>
              <a:rPr lang="de-DE"/>
              <a:t>www.deutscher-kita-preis.de</a:t>
            </a:r>
          </a:p>
        </p:txBody>
      </p:sp>
      <p:pic>
        <p:nvPicPr>
          <p:cNvPr id="9" name="Bild 8"/>
          <p:cNvPicPr>
            <a:picLocks noChangeAspect="1"/>
          </p:cNvPicPr>
          <p:nvPr userDrawn="1"/>
        </p:nvPicPr>
        <p:blipFill>
          <a:blip r:embed="rId2"/>
          <a:stretch>
            <a:fillRect/>
          </a:stretch>
        </p:blipFill>
        <p:spPr>
          <a:xfrm>
            <a:off x="6480000" y="2970000"/>
            <a:ext cx="2400300" cy="2400300"/>
          </a:xfrm>
          <a:prstGeom prst="rect">
            <a:avLst/>
          </a:prstGeom>
        </p:spPr>
      </p:pic>
    </p:spTree>
    <p:extLst>
      <p:ext uri="{BB962C8B-B14F-4D97-AF65-F5344CB8AC3E}">
        <p14:creationId xmlns:p14="http://schemas.microsoft.com/office/powerpoint/2010/main" val="209408947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Kapitelfolie_rot">
    <p:bg>
      <p:bgRef idx="1001">
        <a:schemeClr val="bg1"/>
      </p:bgRef>
    </p:bg>
    <p:spTree>
      <p:nvGrpSpPr>
        <p:cNvPr id="1" name=""/>
        <p:cNvGrpSpPr/>
        <p:nvPr/>
      </p:nvGrpSpPr>
      <p:grpSpPr>
        <a:xfrm>
          <a:off x="0" y="0"/>
          <a:ext cx="0" cy="0"/>
          <a:chOff x="0" y="0"/>
          <a:chExt cx="0" cy="0"/>
        </a:xfrm>
      </p:grpSpPr>
      <p:pic>
        <p:nvPicPr>
          <p:cNvPr id="5" name="Bild 4"/>
          <p:cNvPicPr>
            <a:picLocks/>
          </p:cNvPicPr>
          <p:nvPr userDrawn="1"/>
        </p:nvPicPr>
        <p:blipFill>
          <a:blip r:embed="rId2"/>
          <a:stretch>
            <a:fillRect/>
          </a:stretch>
        </p:blipFill>
        <p:spPr>
          <a:xfrm>
            <a:off x="0" y="-2250"/>
            <a:ext cx="9144000" cy="5148000"/>
          </a:xfrm>
          <a:prstGeom prst="rect">
            <a:avLst/>
          </a:prstGeom>
        </p:spPr>
      </p:pic>
      <p:sp>
        <p:nvSpPr>
          <p:cNvPr id="2" name="Titel 1"/>
          <p:cNvSpPr>
            <a:spLocks noGrp="1"/>
          </p:cNvSpPr>
          <p:nvPr>
            <p:ph type="ctrTitle"/>
          </p:nvPr>
        </p:nvSpPr>
        <p:spPr>
          <a:xfrm>
            <a:off x="1260000" y="360000"/>
            <a:ext cx="5188331" cy="375332"/>
          </a:xfrm>
        </p:spPr>
        <p:txBody>
          <a:bodyPr/>
          <a:lstStyle>
            <a:lvl1pPr>
              <a:defRPr>
                <a:solidFill>
                  <a:schemeClr val="bg1"/>
                </a:solidFill>
              </a:defRPr>
            </a:lvl1pPr>
          </a:lstStyle>
          <a:p>
            <a:r>
              <a:rPr lang="de-DE"/>
              <a:t>Mastertitelformat bearbeiten</a:t>
            </a:r>
          </a:p>
        </p:txBody>
      </p:sp>
      <p:sp>
        <p:nvSpPr>
          <p:cNvPr id="3" name="Untertitel 2"/>
          <p:cNvSpPr>
            <a:spLocks noGrp="1"/>
          </p:cNvSpPr>
          <p:nvPr>
            <p:ph type="subTitle" idx="1"/>
          </p:nvPr>
        </p:nvSpPr>
        <p:spPr>
          <a:xfrm>
            <a:off x="1260000" y="746496"/>
            <a:ext cx="5178610" cy="371962"/>
          </a:xfrm>
        </p:spPr>
        <p:txBody>
          <a:bodyPr>
            <a:normAutofit/>
          </a:bodyPr>
          <a:lstStyle>
            <a:lvl1pPr marL="0" indent="0" algn="l">
              <a:buNone/>
              <a:defRPr sz="20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p>
        </p:txBody>
      </p:sp>
    </p:spTree>
    <p:extLst>
      <p:ext uri="{BB962C8B-B14F-4D97-AF65-F5344CB8AC3E}">
        <p14:creationId xmlns:p14="http://schemas.microsoft.com/office/powerpoint/2010/main" val="276796958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Kapitelfolie_blau">
    <p:bg>
      <p:bgRef idx="1001">
        <a:schemeClr val="bg1"/>
      </p:bgRef>
    </p:bg>
    <p:spTree>
      <p:nvGrpSpPr>
        <p:cNvPr id="1" name=""/>
        <p:cNvGrpSpPr/>
        <p:nvPr/>
      </p:nvGrpSpPr>
      <p:grpSpPr>
        <a:xfrm>
          <a:off x="0" y="0"/>
          <a:ext cx="0" cy="0"/>
          <a:chOff x="0" y="0"/>
          <a:chExt cx="0" cy="0"/>
        </a:xfrm>
      </p:grpSpPr>
      <p:pic>
        <p:nvPicPr>
          <p:cNvPr id="4" name="Bild 3"/>
          <p:cNvPicPr>
            <a:picLocks/>
          </p:cNvPicPr>
          <p:nvPr userDrawn="1"/>
        </p:nvPicPr>
        <p:blipFill>
          <a:blip r:embed="rId2"/>
          <a:stretch>
            <a:fillRect/>
          </a:stretch>
        </p:blipFill>
        <p:spPr>
          <a:xfrm>
            <a:off x="0" y="-2250"/>
            <a:ext cx="9144000" cy="5148000"/>
          </a:xfrm>
          <a:prstGeom prst="rect">
            <a:avLst/>
          </a:prstGeom>
        </p:spPr>
      </p:pic>
      <p:sp>
        <p:nvSpPr>
          <p:cNvPr id="2" name="Titel 1"/>
          <p:cNvSpPr>
            <a:spLocks noGrp="1"/>
          </p:cNvSpPr>
          <p:nvPr>
            <p:ph type="ctrTitle"/>
          </p:nvPr>
        </p:nvSpPr>
        <p:spPr>
          <a:xfrm>
            <a:off x="1260000" y="360000"/>
            <a:ext cx="5188331" cy="375332"/>
          </a:xfrm>
        </p:spPr>
        <p:txBody>
          <a:bodyPr/>
          <a:lstStyle>
            <a:lvl1pPr>
              <a:defRPr>
                <a:solidFill>
                  <a:schemeClr val="bg1"/>
                </a:solidFill>
              </a:defRPr>
            </a:lvl1pPr>
          </a:lstStyle>
          <a:p>
            <a:r>
              <a:rPr lang="de-DE"/>
              <a:t>Mastertitelformat bearbeiten</a:t>
            </a:r>
          </a:p>
        </p:txBody>
      </p:sp>
      <p:sp>
        <p:nvSpPr>
          <p:cNvPr id="3" name="Untertitel 2"/>
          <p:cNvSpPr>
            <a:spLocks noGrp="1"/>
          </p:cNvSpPr>
          <p:nvPr>
            <p:ph type="subTitle" idx="1"/>
          </p:nvPr>
        </p:nvSpPr>
        <p:spPr>
          <a:xfrm>
            <a:off x="1260000" y="746496"/>
            <a:ext cx="5178610" cy="371962"/>
          </a:xfrm>
        </p:spPr>
        <p:txBody>
          <a:bodyPr>
            <a:normAutofit/>
          </a:bodyPr>
          <a:lstStyle>
            <a:lvl1pPr marL="0" indent="0" algn="l">
              <a:buNone/>
              <a:defRPr sz="20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p>
        </p:txBody>
      </p:sp>
    </p:spTree>
    <p:extLst>
      <p:ext uri="{BB962C8B-B14F-4D97-AF65-F5344CB8AC3E}">
        <p14:creationId xmlns:p14="http://schemas.microsoft.com/office/powerpoint/2010/main" val="41417654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
    <p:spTree>
      <p:nvGrpSpPr>
        <p:cNvPr id="1" name=""/>
        <p:cNvGrpSpPr/>
        <p:nvPr/>
      </p:nvGrpSpPr>
      <p:grpSpPr>
        <a:xfrm>
          <a:off x="0" y="0"/>
          <a:ext cx="0" cy="0"/>
          <a:chOff x="0" y="0"/>
          <a:chExt cx="0" cy="0"/>
        </a:xfrm>
      </p:grpSpPr>
      <p:sp>
        <p:nvSpPr>
          <p:cNvPr id="3" name="Bildplatzhalter 2"/>
          <p:cNvSpPr>
            <a:spLocks noGrp="1"/>
          </p:cNvSpPr>
          <p:nvPr>
            <p:ph type="pic" sz="quarter" idx="13"/>
          </p:nvPr>
        </p:nvSpPr>
        <p:spPr>
          <a:xfrm>
            <a:off x="0" y="0"/>
            <a:ext cx="9144000" cy="4669746"/>
          </a:xfrm>
          <a:solidFill>
            <a:schemeClr val="bg1">
              <a:lumMod val="85000"/>
            </a:schemeClr>
          </a:solidFill>
        </p:spPr>
        <p:txBody>
          <a:bodyPr/>
          <a:lstStyle/>
          <a:p>
            <a:endParaRPr lang="de-DE"/>
          </a:p>
        </p:txBody>
      </p:sp>
      <p:sp>
        <p:nvSpPr>
          <p:cNvPr id="7" name="Rechteck 6"/>
          <p:cNvSpPr/>
          <p:nvPr userDrawn="1"/>
        </p:nvSpPr>
        <p:spPr>
          <a:xfrm>
            <a:off x="0" y="4675500"/>
            <a:ext cx="9144000" cy="468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8" name="Bild 7"/>
          <p:cNvPicPr>
            <a:picLocks noChangeAspect="1"/>
          </p:cNvPicPr>
          <p:nvPr userDrawn="1"/>
        </p:nvPicPr>
        <p:blipFill>
          <a:blip r:embed="rId2"/>
          <a:stretch>
            <a:fillRect/>
          </a:stretch>
        </p:blipFill>
        <p:spPr>
          <a:xfrm>
            <a:off x="7261210" y="3658220"/>
            <a:ext cx="1600200" cy="1600200"/>
          </a:xfrm>
          <a:prstGeom prst="rect">
            <a:avLst/>
          </a:prstGeom>
        </p:spPr>
      </p:pic>
      <p:sp>
        <p:nvSpPr>
          <p:cNvPr id="5" name="Fußzeilenplatzhalter 4"/>
          <p:cNvSpPr>
            <a:spLocks noGrp="1"/>
          </p:cNvSpPr>
          <p:nvPr>
            <p:ph type="ftr" sz="quarter" idx="11"/>
          </p:nvPr>
        </p:nvSpPr>
        <p:spPr/>
        <p:txBody>
          <a:bodyPr/>
          <a:lstStyle/>
          <a:p>
            <a:r>
              <a:rPr lang="de-DE"/>
              <a:t>www.deutscher-kita-preis.de</a:t>
            </a:r>
          </a:p>
        </p:txBody>
      </p:sp>
      <p:sp>
        <p:nvSpPr>
          <p:cNvPr id="6" name="Foliennummernplatzhalter 5"/>
          <p:cNvSpPr>
            <a:spLocks noGrp="1"/>
          </p:cNvSpPr>
          <p:nvPr>
            <p:ph type="sldNum" sz="quarter" idx="12"/>
          </p:nvPr>
        </p:nvSpPr>
        <p:spPr/>
        <p:txBody>
          <a:bodyPr/>
          <a:lstStyle/>
          <a:p>
            <a:fld id="{F8E39F72-14E7-3F43-980A-378AA1AEA1CE}" type="slidenum">
              <a:rPr lang="de-DE" smtClean="0"/>
              <a:pPr/>
              <a:t>‹Nr.›</a:t>
            </a:fld>
            <a:endParaRPr lang="de-DE"/>
          </a:p>
        </p:txBody>
      </p:sp>
    </p:spTree>
    <p:extLst>
      <p:ext uri="{BB962C8B-B14F-4D97-AF65-F5344CB8AC3E}">
        <p14:creationId xmlns:p14="http://schemas.microsoft.com/office/powerpoint/2010/main" val="434643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seite_01">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1260000" y="1440000"/>
            <a:ext cx="5876261" cy="3060000"/>
          </a:xfrm>
        </p:spPr>
        <p:txBody>
          <a:bodyPr/>
          <a:lstStyle>
            <a:lvl1pPr>
              <a:defRPr sz="1800"/>
            </a:lvl1pPr>
            <a:lvl2pPr>
              <a:defRPr sz="18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11"/>
          </p:nvPr>
        </p:nvSpPr>
        <p:spPr/>
        <p:txBody>
          <a:bodyPr/>
          <a:lstStyle/>
          <a:p>
            <a:r>
              <a:rPr lang="de-DE"/>
              <a:t>www.deutscher-kita-preis.de</a:t>
            </a:r>
          </a:p>
        </p:txBody>
      </p:sp>
      <p:sp>
        <p:nvSpPr>
          <p:cNvPr id="7" name="Foliennummernplatzhalter 6"/>
          <p:cNvSpPr>
            <a:spLocks noGrp="1"/>
          </p:cNvSpPr>
          <p:nvPr>
            <p:ph type="sldNum" sz="quarter" idx="12"/>
          </p:nvPr>
        </p:nvSpPr>
        <p:spPr/>
        <p:txBody>
          <a:bodyPr/>
          <a:lstStyle/>
          <a:p>
            <a:fld id="{F8E39F72-14E7-3F43-980A-378AA1AEA1CE}" type="slidenum">
              <a:rPr lang="de-DE" smtClean="0"/>
              <a:pPr/>
              <a:t>‹Nr.›</a:t>
            </a:fld>
            <a:endParaRPr lang="de-DE"/>
          </a:p>
        </p:txBody>
      </p:sp>
    </p:spTree>
    <p:extLst>
      <p:ext uri="{BB962C8B-B14F-4D97-AF65-F5344CB8AC3E}">
        <p14:creationId xmlns:p14="http://schemas.microsoft.com/office/powerpoint/2010/main" val="3915437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extseite_02">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1260001" y="1440000"/>
            <a:ext cx="2664000" cy="3060000"/>
          </a:xfrm>
        </p:spPr>
        <p:txBody>
          <a:bodyPr>
            <a:normAutofit/>
          </a:bodyPr>
          <a:lstStyle>
            <a:lvl1pPr>
              <a:defRPr sz="1800"/>
            </a:lvl1pPr>
            <a:lvl2pPr>
              <a:defRPr sz="18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104000" y="1440000"/>
            <a:ext cx="2664000" cy="3060000"/>
          </a:xfrm>
        </p:spPr>
        <p:txBody>
          <a:bodyPr>
            <a:normAutofit/>
          </a:bodyPr>
          <a:lstStyle>
            <a:lvl1pPr>
              <a:defRPr sz="1800"/>
            </a:lvl1pPr>
            <a:lvl2pPr>
              <a:defRPr sz="18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11"/>
          </p:nvPr>
        </p:nvSpPr>
        <p:spPr/>
        <p:txBody>
          <a:bodyPr/>
          <a:lstStyle/>
          <a:p>
            <a:r>
              <a:rPr lang="de-DE"/>
              <a:t>www.deutscher-kita-preis.de</a:t>
            </a:r>
          </a:p>
        </p:txBody>
      </p:sp>
      <p:sp>
        <p:nvSpPr>
          <p:cNvPr id="7" name="Foliennummernplatzhalter 6"/>
          <p:cNvSpPr>
            <a:spLocks noGrp="1"/>
          </p:cNvSpPr>
          <p:nvPr>
            <p:ph type="sldNum" sz="quarter" idx="12"/>
          </p:nvPr>
        </p:nvSpPr>
        <p:spPr/>
        <p:txBody>
          <a:bodyPr/>
          <a:lstStyle/>
          <a:p>
            <a:fld id="{F8E39F72-14E7-3F43-980A-378AA1AEA1CE}" type="slidenum">
              <a:rPr lang="de-DE" smtClean="0"/>
              <a:pPr/>
              <a:t>‹Nr.›</a:t>
            </a:fld>
            <a:endParaRPr lang="de-DE"/>
          </a:p>
        </p:txBody>
      </p:sp>
    </p:spTree>
    <p:extLst>
      <p:ext uri="{BB962C8B-B14F-4D97-AF65-F5344CB8AC3E}">
        <p14:creationId xmlns:p14="http://schemas.microsoft.com/office/powerpoint/2010/main" val="959502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xt_Bild_01">
    <p:spTree>
      <p:nvGrpSpPr>
        <p:cNvPr id="1" name=""/>
        <p:cNvGrpSpPr/>
        <p:nvPr/>
      </p:nvGrpSpPr>
      <p:grpSpPr>
        <a:xfrm>
          <a:off x="0" y="0"/>
          <a:ext cx="0" cy="0"/>
          <a:chOff x="0" y="0"/>
          <a:chExt cx="0" cy="0"/>
        </a:xfrm>
      </p:grpSpPr>
      <p:sp>
        <p:nvSpPr>
          <p:cNvPr id="8" name="Bildplatzhalter 7"/>
          <p:cNvSpPr>
            <a:spLocks noGrp="1"/>
          </p:cNvSpPr>
          <p:nvPr>
            <p:ph type="pic" sz="quarter" idx="13"/>
          </p:nvPr>
        </p:nvSpPr>
        <p:spPr>
          <a:xfrm>
            <a:off x="6008400" y="0"/>
            <a:ext cx="3135600" cy="4669745"/>
          </a:xfrm>
          <a:solidFill>
            <a:srgbClr val="D9D9D9"/>
          </a:solidFill>
        </p:spPr>
        <p:txBody>
          <a:bodyPr/>
          <a:lstStyle/>
          <a:p>
            <a:endParaRPr lang="de-DE"/>
          </a:p>
        </p:txBody>
      </p:sp>
      <p:sp>
        <p:nvSpPr>
          <p:cNvPr id="9" name="Rechteck 8"/>
          <p:cNvSpPr/>
          <p:nvPr userDrawn="1"/>
        </p:nvSpPr>
        <p:spPr>
          <a:xfrm>
            <a:off x="0" y="4675500"/>
            <a:ext cx="9144000" cy="468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0" name="Bild 9"/>
          <p:cNvPicPr>
            <a:picLocks noChangeAspect="1"/>
          </p:cNvPicPr>
          <p:nvPr userDrawn="1"/>
        </p:nvPicPr>
        <p:blipFill>
          <a:blip r:embed="rId2"/>
          <a:stretch>
            <a:fillRect/>
          </a:stretch>
        </p:blipFill>
        <p:spPr>
          <a:xfrm>
            <a:off x="7261210" y="3658220"/>
            <a:ext cx="1600200" cy="1600200"/>
          </a:xfrm>
          <a:prstGeom prst="rect">
            <a:avLst/>
          </a:prstGeom>
        </p:spPr>
      </p:pic>
      <p:sp>
        <p:nvSpPr>
          <p:cNvPr id="2" name="Titel 1"/>
          <p:cNvSpPr>
            <a:spLocks noGrp="1"/>
          </p:cNvSpPr>
          <p:nvPr>
            <p:ph type="title"/>
          </p:nvPr>
        </p:nvSpPr>
        <p:spPr>
          <a:xfrm>
            <a:off x="1260000" y="360000"/>
            <a:ext cx="3929538" cy="1080000"/>
          </a:xfrm>
        </p:spPr>
        <p:txBody>
          <a:bodyPr/>
          <a:lstStyle/>
          <a:p>
            <a:r>
              <a:rPr lang="de-DE"/>
              <a:t>Mastertitelformat bearbeiten</a:t>
            </a:r>
          </a:p>
        </p:txBody>
      </p:sp>
      <p:sp>
        <p:nvSpPr>
          <p:cNvPr id="3" name="Inhaltsplatzhalter 2"/>
          <p:cNvSpPr>
            <a:spLocks noGrp="1"/>
          </p:cNvSpPr>
          <p:nvPr>
            <p:ph sz="half" idx="1"/>
          </p:nvPr>
        </p:nvSpPr>
        <p:spPr>
          <a:xfrm>
            <a:off x="1260000" y="1440000"/>
            <a:ext cx="3929537" cy="3060000"/>
          </a:xfrm>
        </p:spPr>
        <p:txBody>
          <a:bodyPr>
            <a:normAutofit/>
          </a:bodyPr>
          <a:lstStyle>
            <a:lvl1pPr>
              <a:defRPr sz="1800"/>
            </a:lvl1pPr>
            <a:lvl2pPr>
              <a:defRPr sz="18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11"/>
          </p:nvPr>
        </p:nvSpPr>
        <p:spPr/>
        <p:txBody>
          <a:bodyPr/>
          <a:lstStyle/>
          <a:p>
            <a:r>
              <a:rPr lang="de-DE"/>
              <a:t>www.deutscher-kita-preis.de</a:t>
            </a:r>
          </a:p>
        </p:txBody>
      </p:sp>
      <p:sp>
        <p:nvSpPr>
          <p:cNvPr id="7" name="Foliennummernplatzhalter 6"/>
          <p:cNvSpPr>
            <a:spLocks noGrp="1"/>
          </p:cNvSpPr>
          <p:nvPr>
            <p:ph type="sldNum" sz="quarter" idx="12"/>
          </p:nvPr>
        </p:nvSpPr>
        <p:spPr/>
        <p:txBody>
          <a:bodyPr/>
          <a:lstStyle/>
          <a:p>
            <a:fld id="{F8E39F72-14E7-3F43-980A-378AA1AEA1CE}" type="slidenum">
              <a:rPr lang="de-DE" smtClean="0"/>
              <a:pPr/>
              <a:t>‹Nr.›</a:t>
            </a:fld>
            <a:endParaRPr lang="de-DE"/>
          </a:p>
        </p:txBody>
      </p:sp>
    </p:spTree>
    <p:extLst>
      <p:ext uri="{BB962C8B-B14F-4D97-AF65-F5344CB8AC3E}">
        <p14:creationId xmlns:p14="http://schemas.microsoft.com/office/powerpoint/2010/main" val="1918384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xt_Bild_02">
    <p:spTree>
      <p:nvGrpSpPr>
        <p:cNvPr id="1" name=""/>
        <p:cNvGrpSpPr/>
        <p:nvPr/>
      </p:nvGrpSpPr>
      <p:grpSpPr>
        <a:xfrm>
          <a:off x="0" y="0"/>
          <a:ext cx="0" cy="0"/>
          <a:chOff x="0" y="0"/>
          <a:chExt cx="0" cy="0"/>
        </a:xfrm>
      </p:grpSpPr>
      <p:sp>
        <p:nvSpPr>
          <p:cNvPr id="8" name="Bildplatzhalter 7"/>
          <p:cNvSpPr>
            <a:spLocks noGrp="1"/>
          </p:cNvSpPr>
          <p:nvPr>
            <p:ph type="pic" sz="quarter" idx="13"/>
          </p:nvPr>
        </p:nvSpPr>
        <p:spPr>
          <a:xfrm>
            <a:off x="0" y="0"/>
            <a:ext cx="2944800" cy="2286000"/>
          </a:xfrm>
          <a:solidFill>
            <a:srgbClr val="D9D9D9"/>
          </a:solidFill>
        </p:spPr>
        <p:txBody>
          <a:bodyPr/>
          <a:lstStyle/>
          <a:p>
            <a:endParaRPr lang="de-DE"/>
          </a:p>
        </p:txBody>
      </p:sp>
      <p:sp>
        <p:nvSpPr>
          <p:cNvPr id="9" name="Bildplatzhalter 7"/>
          <p:cNvSpPr>
            <a:spLocks noGrp="1"/>
          </p:cNvSpPr>
          <p:nvPr>
            <p:ph type="pic" sz="quarter" idx="14"/>
          </p:nvPr>
        </p:nvSpPr>
        <p:spPr>
          <a:xfrm>
            <a:off x="0" y="2388057"/>
            <a:ext cx="2944800" cy="2286000"/>
          </a:xfrm>
          <a:solidFill>
            <a:srgbClr val="D9D9D9"/>
          </a:solidFill>
        </p:spPr>
        <p:txBody>
          <a:bodyPr/>
          <a:lstStyle/>
          <a:p>
            <a:endParaRPr lang="de-DE"/>
          </a:p>
        </p:txBody>
      </p:sp>
      <p:sp>
        <p:nvSpPr>
          <p:cNvPr id="10" name="Rechteck 9"/>
          <p:cNvSpPr/>
          <p:nvPr userDrawn="1"/>
        </p:nvSpPr>
        <p:spPr>
          <a:xfrm>
            <a:off x="0" y="4675500"/>
            <a:ext cx="9144000" cy="468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1" name="Bild 10"/>
          <p:cNvPicPr>
            <a:picLocks noChangeAspect="1"/>
          </p:cNvPicPr>
          <p:nvPr userDrawn="1"/>
        </p:nvPicPr>
        <p:blipFill>
          <a:blip r:embed="rId2"/>
          <a:stretch>
            <a:fillRect/>
          </a:stretch>
        </p:blipFill>
        <p:spPr>
          <a:xfrm>
            <a:off x="7261210" y="3658220"/>
            <a:ext cx="1600200" cy="1600200"/>
          </a:xfrm>
          <a:prstGeom prst="rect">
            <a:avLst/>
          </a:prstGeom>
        </p:spPr>
      </p:pic>
      <p:sp>
        <p:nvSpPr>
          <p:cNvPr id="2" name="Titel 1"/>
          <p:cNvSpPr>
            <a:spLocks noGrp="1"/>
          </p:cNvSpPr>
          <p:nvPr>
            <p:ph type="title"/>
          </p:nvPr>
        </p:nvSpPr>
        <p:spPr>
          <a:xfrm>
            <a:off x="4104000" y="360000"/>
            <a:ext cx="4579144" cy="1080000"/>
          </a:xfrm>
        </p:spPr>
        <p:txBody>
          <a:bodyPr/>
          <a:lstStyle/>
          <a:p>
            <a:r>
              <a:rPr lang="de-DE"/>
              <a:t>Mastertitelformat bearbeiten</a:t>
            </a:r>
          </a:p>
        </p:txBody>
      </p:sp>
      <p:sp>
        <p:nvSpPr>
          <p:cNvPr id="4" name="Inhaltsplatzhalter 3"/>
          <p:cNvSpPr>
            <a:spLocks noGrp="1"/>
          </p:cNvSpPr>
          <p:nvPr>
            <p:ph sz="half" idx="2"/>
          </p:nvPr>
        </p:nvSpPr>
        <p:spPr>
          <a:xfrm>
            <a:off x="4104000" y="1440000"/>
            <a:ext cx="4559782" cy="3060000"/>
          </a:xfrm>
        </p:spPr>
        <p:txBody>
          <a:bodyPr>
            <a:normAutofit/>
          </a:bodyPr>
          <a:lstStyle>
            <a:lvl1pPr>
              <a:defRPr sz="1800"/>
            </a:lvl1pPr>
            <a:lvl2pPr>
              <a:defRPr sz="18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11"/>
          </p:nvPr>
        </p:nvSpPr>
        <p:spPr/>
        <p:txBody>
          <a:bodyPr/>
          <a:lstStyle/>
          <a:p>
            <a:r>
              <a:rPr lang="de-DE"/>
              <a:t>www.deutscher-kita-preis.de</a:t>
            </a:r>
          </a:p>
        </p:txBody>
      </p:sp>
      <p:sp>
        <p:nvSpPr>
          <p:cNvPr id="7" name="Foliennummernplatzhalter 6"/>
          <p:cNvSpPr>
            <a:spLocks noGrp="1"/>
          </p:cNvSpPr>
          <p:nvPr>
            <p:ph type="sldNum" sz="quarter" idx="12"/>
          </p:nvPr>
        </p:nvSpPr>
        <p:spPr/>
        <p:txBody>
          <a:bodyPr/>
          <a:lstStyle/>
          <a:p>
            <a:fld id="{F8E39F72-14E7-3F43-980A-378AA1AEA1CE}" type="slidenum">
              <a:rPr lang="de-DE" smtClean="0"/>
              <a:pPr/>
              <a:t>‹Nr.›</a:t>
            </a:fld>
            <a:endParaRPr lang="de-DE"/>
          </a:p>
        </p:txBody>
      </p:sp>
    </p:spTree>
    <p:extLst>
      <p:ext uri="{BB962C8B-B14F-4D97-AF65-F5344CB8AC3E}">
        <p14:creationId xmlns:p14="http://schemas.microsoft.com/office/powerpoint/2010/main" val="1918384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hteck 9"/>
          <p:cNvSpPr/>
          <p:nvPr userDrawn="1"/>
        </p:nvSpPr>
        <p:spPr>
          <a:xfrm>
            <a:off x="0" y="4675500"/>
            <a:ext cx="9144000" cy="468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elplatzhalter 1"/>
          <p:cNvSpPr>
            <a:spLocks noGrp="1"/>
          </p:cNvSpPr>
          <p:nvPr>
            <p:ph type="title"/>
          </p:nvPr>
        </p:nvSpPr>
        <p:spPr>
          <a:xfrm>
            <a:off x="1260000" y="360000"/>
            <a:ext cx="7403782" cy="1080000"/>
          </a:xfrm>
          <a:prstGeom prst="rect">
            <a:avLst/>
          </a:prstGeom>
        </p:spPr>
        <p:txBody>
          <a:bodyPr vert="horz" lIns="0" tIns="0" rIns="0" bIns="0" rtlCol="0" anchor="t">
            <a:normAutofit/>
          </a:bodyPr>
          <a:lstStyle/>
          <a:p>
            <a:r>
              <a:rPr lang="de-DE"/>
              <a:t>Mastertitelformat bearbeiten</a:t>
            </a:r>
          </a:p>
        </p:txBody>
      </p:sp>
      <p:sp>
        <p:nvSpPr>
          <p:cNvPr id="3" name="Textplatzhalter 2"/>
          <p:cNvSpPr>
            <a:spLocks noGrp="1"/>
          </p:cNvSpPr>
          <p:nvPr>
            <p:ph type="body" idx="1"/>
          </p:nvPr>
        </p:nvSpPr>
        <p:spPr>
          <a:xfrm>
            <a:off x="1260000" y="1440000"/>
            <a:ext cx="7403782" cy="3327263"/>
          </a:xfrm>
          <a:prstGeom prst="rect">
            <a:avLst/>
          </a:prstGeom>
        </p:spPr>
        <p:txBody>
          <a:bodyPr vert="horz" lIns="0" tIns="0" rIns="0" bIns="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p:cNvSpPr>
            <a:spLocks noGrp="1"/>
          </p:cNvSpPr>
          <p:nvPr>
            <p:ph type="ftr" sz="quarter" idx="3"/>
          </p:nvPr>
        </p:nvSpPr>
        <p:spPr>
          <a:xfrm>
            <a:off x="1260000" y="4767263"/>
            <a:ext cx="2895600" cy="173670"/>
          </a:xfrm>
          <a:prstGeom prst="rect">
            <a:avLst/>
          </a:prstGeom>
        </p:spPr>
        <p:txBody>
          <a:bodyPr vert="horz" lIns="0" tIns="0" rIns="0" bIns="0" rtlCol="0" anchor="b"/>
          <a:lstStyle>
            <a:lvl1pPr algn="l">
              <a:defRPr sz="1000" b="1">
                <a:solidFill>
                  <a:srgbClr val="FFFFFF"/>
                </a:solidFill>
              </a:defRPr>
            </a:lvl1pPr>
          </a:lstStyle>
          <a:p>
            <a:r>
              <a:rPr lang="de-DE"/>
              <a:t>www.deutscher-kita-preis.de</a:t>
            </a:r>
          </a:p>
        </p:txBody>
      </p:sp>
      <p:sp>
        <p:nvSpPr>
          <p:cNvPr id="6" name="Foliennummernplatzhalter 5"/>
          <p:cNvSpPr>
            <a:spLocks noGrp="1"/>
          </p:cNvSpPr>
          <p:nvPr>
            <p:ph type="sldNum" sz="quarter" idx="4"/>
          </p:nvPr>
        </p:nvSpPr>
        <p:spPr>
          <a:xfrm>
            <a:off x="540000" y="4767263"/>
            <a:ext cx="597729" cy="173670"/>
          </a:xfrm>
          <a:prstGeom prst="rect">
            <a:avLst/>
          </a:prstGeom>
        </p:spPr>
        <p:txBody>
          <a:bodyPr vert="horz" lIns="0" tIns="0" rIns="91440" bIns="0" rtlCol="0" anchor="b"/>
          <a:lstStyle>
            <a:lvl1pPr algn="l">
              <a:defRPr sz="1000" b="1">
                <a:solidFill>
                  <a:schemeClr val="bg1"/>
                </a:solidFill>
              </a:defRPr>
            </a:lvl1pPr>
          </a:lstStyle>
          <a:p>
            <a:fld id="{F8E39F72-14E7-3F43-980A-378AA1AEA1CE}" type="slidenum">
              <a:rPr lang="de-DE" smtClean="0"/>
              <a:pPr/>
              <a:t>‹Nr.›</a:t>
            </a:fld>
            <a:endParaRPr lang="de-DE"/>
          </a:p>
        </p:txBody>
      </p:sp>
      <p:pic>
        <p:nvPicPr>
          <p:cNvPr id="65" name="Bild 64"/>
          <p:cNvPicPr>
            <a:picLocks noChangeAspect="1"/>
          </p:cNvPicPr>
          <p:nvPr userDrawn="1"/>
        </p:nvPicPr>
        <p:blipFill>
          <a:blip r:embed="rId13"/>
          <a:stretch>
            <a:fillRect/>
          </a:stretch>
        </p:blipFill>
        <p:spPr>
          <a:xfrm>
            <a:off x="7261210" y="3658220"/>
            <a:ext cx="1600200" cy="1600200"/>
          </a:xfrm>
          <a:prstGeom prst="rect">
            <a:avLst/>
          </a:prstGeom>
        </p:spPr>
      </p:pic>
    </p:spTree>
    <p:extLst>
      <p:ext uri="{BB962C8B-B14F-4D97-AF65-F5344CB8AC3E}">
        <p14:creationId xmlns:p14="http://schemas.microsoft.com/office/powerpoint/2010/main" val="6764409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457200" rtl="0" eaLnBrk="1" latinLnBrk="0" hangingPunct="1">
        <a:lnSpc>
          <a:spcPct val="95000"/>
        </a:lnSpc>
        <a:spcBef>
          <a:spcPct val="0"/>
        </a:spcBef>
        <a:buNone/>
        <a:defRPr sz="3000" b="1" kern="1200">
          <a:solidFill>
            <a:schemeClr val="accent1"/>
          </a:solidFill>
          <a:latin typeface="+mj-lt"/>
          <a:ea typeface="+mj-ea"/>
          <a:cs typeface="+mj-cs"/>
        </a:defRPr>
      </a:lvl1pPr>
    </p:titleStyle>
    <p:bodyStyle>
      <a:lvl1pPr marL="0" indent="0" algn="l" defTabSz="457200" rtl="0" eaLnBrk="1" latinLnBrk="0" hangingPunct="1">
        <a:lnSpc>
          <a:spcPct val="100000"/>
        </a:lnSpc>
        <a:spcBef>
          <a:spcPts val="0"/>
        </a:spcBef>
        <a:buFont typeface="Arial"/>
        <a:buNone/>
        <a:defRPr sz="1800" b="1" kern="1200">
          <a:solidFill>
            <a:schemeClr val="tx1"/>
          </a:solidFill>
          <a:latin typeface="+mn-lt"/>
          <a:ea typeface="+mn-ea"/>
          <a:cs typeface="+mn-cs"/>
        </a:defRPr>
      </a:lvl1pPr>
      <a:lvl2pPr marL="0" indent="0" algn="l" defTabSz="457200" rtl="0" eaLnBrk="1" latinLnBrk="0" hangingPunct="1">
        <a:lnSpc>
          <a:spcPct val="100000"/>
        </a:lnSpc>
        <a:spcBef>
          <a:spcPts val="0"/>
        </a:spcBef>
        <a:buFont typeface="Arial"/>
        <a:buNone/>
        <a:defRPr sz="1800" kern="1200">
          <a:solidFill>
            <a:schemeClr val="tx1"/>
          </a:solidFill>
          <a:latin typeface="+mn-lt"/>
          <a:ea typeface="+mn-ea"/>
          <a:cs typeface="+mn-cs"/>
        </a:defRPr>
      </a:lvl2pPr>
      <a:lvl3pPr marL="288000" indent="-288000" algn="l" defTabSz="457200" rtl="0" eaLnBrk="1" latinLnBrk="0" hangingPunct="1">
        <a:lnSpc>
          <a:spcPct val="100000"/>
        </a:lnSpc>
        <a:spcBef>
          <a:spcPts val="0"/>
        </a:spcBef>
        <a:buClr>
          <a:schemeClr val="accent1"/>
        </a:buClr>
        <a:buSzPct val="90000"/>
        <a:buFont typeface="Calibri" panose="020F0502020204030204" pitchFamily="34" charset="0"/>
        <a:buChar char="→"/>
        <a:defRPr sz="1800" kern="1200">
          <a:solidFill>
            <a:schemeClr val="tx1"/>
          </a:solidFill>
          <a:latin typeface="+mn-lt"/>
          <a:ea typeface="+mn-ea"/>
          <a:cs typeface="+mn-cs"/>
        </a:defRPr>
      </a:lvl3pPr>
      <a:lvl4pPr marL="576000" indent="-288000" algn="l" defTabSz="457200" rtl="0" eaLnBrk="1" latinLnBrk="0" hangingPunct="1">
        <a:lnSpc>
          <a:spcPct val="100000"/>
        </a:lnSpc>
        <a:spcBef>
          <a:spcPts val="0"/>
        </a:spcBef>
        <a:buClr>
          <a:schemeClr val="accent1"/>
        </a:buClr>
        <a:buSzPct val="95000"/>
        <a:buFont typeface="Calibri" panose="020F0502020204030204" pitchFamily="34" charset="0"/>
        <a:buChar char="→"/>
        <a:defRPr sz="1600" kern="1200">
          <a:solidFill>
            <a:schemeClr val="tx1"/>
          </a:solidFill>
          <a:latin typeface="+mn-lt"/>
          <a:ea typeface="+mn-ea"/>
          <a:cs typeface="+mn-cs"/>
        </a:defRPr>
      </a:lvl4pPr>
      <a:lvl5pPr marL="864000" indent="-288000" algn="l" defTabSz="457200" rtl="0" eaLnBrk="1" latinLnBrk="0" hangingPunct="1">
        <a:lnSpc>
          <a:spcPct val="100000"/>
        </a:lnSpc>
        <a:spcBef>
          <a:spcPts val="0"/>
        </a:spcBef>
        <a:buClr>
          <a:schemeClr val="accent1"/>
        </a:buClr>
        <a:buSzPct val="95000"/>
        <a:buFont typeface="Calibri" panose="020F050202020403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www.rund-um-kita.de/wp-content/uploads/2021/03/TdK_Toolkit2024.pdf" TargetMode="External"/><Relationship Id="rId7" Type="http://schemas.openxmlformats.org/officeDocument/2006/relationships/hyperlink" Target="https://www.awo.org/staatssekretaer-kleindiek-besucht-berliner-awo-kita"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hyperlink" Target="https://www.youtube.com/watch?v=dSG-JRgvmKI" TargetMode="External"/><Relationship Id="rId5" Type="http://schemas.openxmlformats.org/officeDocument/2006/relationships/hyperlink" Target="https://www.bayreuth.de/tag-der-kinderbetreuung-gelegenheit-danke-zu-sagen/" TargetMode="External"/><Relationship Id="rId4" Type="http://schemas.openxmlformats.org/officeDocument/2006/relationships/hyperlink" Target="http://www.rund-um-kita.de/online-sticker" TargetMode="External"/><Relationship Id="rId9"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2.emf"/><Relationship Id="rId4" Type="http://schemas.openxmlformats.org/officeDocument/2006/relationships/hyperlink" Target="mailto:info@tag-der-kinderbetreuung.d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www.rund-um-kita.de/tag-der-kinderbetreuung-infos" TargetMode="External"/><Relationship Id="rId2" Type="http://schemas.openxmlformats.org/officeDocument/2006/relationships/hyperlink" Target="https://www.rund-um-kita.de/aktionen-zum-tag-der-kinderbetreuung-in-den-vergangenen-jahren/"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mailto:info@tag-der-kinderbetreuung.de" TargetMode="Externa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hyperlink" Target="https://www.instagram.com/p/COsY-EGlqeM/"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hyperlink" Target="https://vorsprung-online.de/mkk/erlensee/310-erlensee/186087-%E2%80%9Epass-gut-auf-dich-auf%E2%80%9C-t%C3%BCten-in-hort-und-kitas.html"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hyperlink" Target="https://www.rund-um-kita.de/malvorlagen-fuer-kinder/" TargetMode="External"/><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hyperlink" Target="https://www.rund-um-kita.de/veranstaltungen/berlin-vitaminreiche-gruesse-bei-den-wolkenzwergen/" TargetMode="External"/><Relationship Id="rId5" Type="http://schemas.openxmlformats.org/officeDocument/2006/relationships/hyperlink" Target="https://www.rund-um-kita.de/veranstaltungen/wellnessoase-fuer-fachkraefte-in-hitzhusen/" TargetMode="External"/><Relationship Id="rId4" Type="http://schemas.openxmlformats.org/officeDocument/2006/relationships/hyperlink" Target="https://www.kurier-dachau.de/nachrichten/landkreis/Danke%20per%20Torte,30078.html"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rund-um-kita.de/veranstaltungen/norderstedt/" TargetMode="External"/><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hyperlink" Target="https://www.rund-um-kita.de/wp-content/uploads/2018/04/KEA-Newsletter_004_Mai-18-Tag-der-Kinderbetreuung.pdf" TargetMode="External"/><Relationship Id="rId4" Type="http://schemas.openxmlformats.org/officeDocument/2006/relationships/hyperlink" Target="https://www.rund-um-kita.de/veranstaltungen/rhein-hunsrueck-kreis-malwettbewerb-und-sondernews/"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www.instagram.com/p/COsSoEeL_p_/" TargetMode="External"/><Relationship Id="rId3" Type="http://schemas.openxmlformats.org/officeDocument/2006/relationships/hyperlink" Target="http://www.rund-um-kita.de/online-sticker" TargetMode="External"/><Relationship Id="rId7" Type="http://schemas.openxmlformats.org/officeDocument/2006/relationships/hyperlink" Target="https://www.facebook.com/watch/?ref=search&amp;v=274800457010749&amp;external_log_id=ba64ea36-b4bd-499a-aafd-0f8ec0354d57&amp;q=tag%20der%20kinderbetreuung"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hyperlink" Target="https://www.instagram.com/p/COvKcGHlaf9/" TargetMode="External"/><Relationship Id="rId11" Type="http://schemas.openxmlformats.org/officeDocument/2006/relationships/image" Target="../media/image13.jpeg"/><Relationship Id="rId5" Type="http://schemas.openxmlformats.org/officeDocument/2006/relationships/hyperlink" Target="https://www.youtube.com/watch?v=dSG-JRgvmKI" TargetMode="External"/><Relationship Id="rId10" Type="http://schemas.openxmlformats.org/officeDocument/2006/relationships/image" Target="../media/image9.png"/><Relationship Id="rId4" Type="http://schemas.openxmlformats.org/officeDocument/2006/relationships/hyperlink" Target="https://www.instagram.com/p/COrr2FQhR72/" TargetMode="External"/><Relationship Id="rId9" Type="http://schemas.openxmlformats.org/officeDocument/2006/relationships/hyperlink" Target="https://www.youtube.com/watch?v=eTwqXORkzY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ACB7BD63-1ED8-47AA-AA10-E3CE406B4FE9}"/>
              </a:ext>
            </a:extLst>
          </p:cNvPr>
          <p:cNvPicPr>
            <a:picLocks noChangeAspect="1"/>
          </p:cNvPicPr>
          <p:nvPr/>
        </p:nvPicPr>
        <p:blipFill rotWithShape="1">
          <a:blip r:embed="rId2"/>
          <a:srcRect l="26641" t="9154" b="33092"/>
          <a:stretch/>
        </p:blipFill>
        <p:spPr>
          <a:xfrm flipH="1" flipV="1">
            <a:off x="0" y="-274443"/>
            <a:ext cx="9144000" cy="4872569"/>
          </a:xfrm>
          <a:prstGeom prst="rect">
            <a:avLst/>
          </a:prstGeom>
        </p:spPr>
      </p:pic>
      <p:sp>
        <p:nvSpPr>
          <p:cNvPr id="5" name="Titel 4"/>
          <p:cNvSpPr>
            <a:spLocks noGrp="1"/>
          </p:cNvSpPr>
          <p:nvPr>
            <p:ph type="ctrTitle"/>
          </p:nvPr>
        </p:nvSpPr>
        <p:spPr>
          <a:xfrm>
            <a:off x="513850" y="2504793"/>
            <a:ext cx="5471314" cy="1262320"/>
          </a:xfrm>
        </p:spPr>
        <p:txBody>
          <a:bodyPr>
            <a:normAutofit/>
          </a:bodyPr>
          <a:lstStyle/>
          <a:p>
            <a:r>
              <a:rPr lang="de-DE" sz="3200" dirty="0"/>
              <a:t>Tag der Kinderbetreuung:</a:t>
            </a:r>
            <a:br>
              <a:rPr lang="de-DE" sz="3200" dirty="0"/>
            </a:br>
            <a:r>
              <a:rPr lang="de-DE" sz="3200" dirty="0"/>
              <a:t>Ein Tag, um DANKE zu sagen!</a:t>
            </a:r>
            <a:br>
              <a:rPr lang="de-DE" dirty="0"/>
            </a:br>
            <a:endParaRPr lang="de-DE" sz="2000" dirty="0"/>
          </a:p>
        </p:txBody>
      </p:sp>
      <p:pic>
        <p:nvPicPr>
          <p:cNvPr id="9" name="Bild 8"/>
          <p:cNvPicPr>
            <a:picLocks noChangeAspect="1"/>
          </p:cNvPicPr>
          <p:nvPr/>
        </p:nvPicPr>
        <p:blipFill>
          <a:blip r:embed="rId3"/>
          <a:stretch>
            <a:fillRect/>
          </a:stretch>
        </p:blipFill>
        <p:spPr>
          <a:xfrm>
            <a:off x="6480000" y="2970000"/>
            <a:ext cx="2400300" cy="2400300"/>
          </a:xfrm>
          <a:prstGeom prst="rect">
            <a:avLst/>
          </a:prstGeom>
        </p:spPr>
      </p:pic>
      <p:pic>
        <p:nvPicPr>
          <p:cNvPr id="11" name="Grafik 10" descr="Ein Bild, das Text, Grafiken, Schrift, Grafikdesign enthält.&#10;&#10;Automatisch generierte Beschreibung">
            <a:extLst>
              <a:ext uri="{FF2B5EF4-FFF2-40B4-BE49-F238E27FC236}">
                <a16:creationId xmlns:a16="http://schemas.microsoft.com/office/drawing/2014/main" id="{430FE533-DB73-F8FD-9709-221CD741134E}"/>
              </a:ext>
            </a:extLst>
          </p:cNvPr>
          <p:cNvPicPr>
            <a:picLocks noChangeAspect="1"/>
          </p:cNvPicPr>
          <p:nvPr/>
        </p:nvPicPr>
        <p:blipFill>
          <a:blip r:embed="rId4"/>
          <a:stretch>
            <a:fillRect/>
          </a:stretch>
        </p:blipFill>
        <p:spPr>
          <a:xfrm>
            <a:off x="68169" y="0"/>
            <a:ext cx="3606985" cy="1917799"/>
          </a:xfrm>
          <a:prstGeom prst="rect">
            <a:avLst/>
          </a:prstGeom>
        </p:spPr>
      </p:pic>
    </p:spTree>
    <p:extLst>
      <p:ext uri="{BB962C8B-B14F-4D97-AF65-F5344CB8AC3E}">
        <p14:creationId xmlns:p14="http://schemas.microsoft.com/office/powerpoint/2010/main" val="598462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544018" y="313397"/>
            <a:ext cx="5337712" cy="1080000"/>
          </a:xfrm>
        </p:spPr>
        <p:txBody>
          <a:bodyPr>
            <a:noAutofit/>
          </a:bodyPr>
          <a:lstStyle/>
          <a:p>
            <a:r>
              <a:rPr lang="de-DE" sz="2800" spc="-150"/>
              <a:t>Lassen Sie die Öffentlichkeit an Ihrem Engagement teilhaben</a:t>
            </a:r>
            <a:endParaRPr lang="de-DE" sz="1800" spc="-150"/>
          </a:p>
        </p:txBody>
      </p:sp>
      <p:sp>
        <p:nvSpPr>
          <p:cNvPr id="5" name="Inhaltsplatzhalter 4"/>
          <p:cNvSpPr>
            <a:spLocks noGrp="1"/>
          </p:cNvSpPr>
          <p:nvPr>
            <p:ph sz="half" idx="2"/>
          </p:nvPr>
        </p:nvSpPr>
        <p:spPr>
          <a:xfrm>
            <a:off x="3563381" y="1440000"/>
            <a:ext cx="5438852" cy="3060000"/>
          </a:xfrm>
        </p:spPr>
        <p:txBody>
          <a:bodyPr>
            <a:noAutofit/>
          </a:bodyPr>
          <a:lstStyle/>
          <a:p>
            <a:pPr lvl="2"/>
            <a:endParaRPr lang="de-DE" sz="1600" dirty="0"/>
          </a:p>
          <a:p>
            <a:pPr lvl="2"/>
            <a:r>
              <a:rPr lang="de-DE" sz="1600" dirty="0"/>
              <a:t>Nutzen Sie den Aktionstag für eine Pressemitteilung. Eine entsprechende Vorlage finden Sie </a:t>
            </a:r>
            <a:r>
              <a:rPr lang="de-DE" sz="1600" dirty="0">
                <a:hlinkClick r:id="rId3"/>
              </a:rPr>
              <a:t>hier</a:t>
            </a:r>
            <a:r>
              <a:rPr lang="de-DE" sz="1600" dirty="0"/>
              <a:t>.</a:t>
            </a:r>
          </a:p>
          <a:p>
            <a:pPr lvl="2"/>
            <a:r>
              <a:rPr lang="de-DE" sz="1600" dirty="0"/>
              <a:t>Nutzen Sie unseren </a:t>
            </a:r>
            <a:r>
              <a:rPr lang="de-DE" sz="1600" dirty="0">
                <a:hlinkClick r:id="rId4"/>
              </a:rPr>
              <a:t>Online-Sticker</a:t>
            </a:r>
            <a:r>
              <a:rPr lang="de-DE" sz="1600" dirty="0"/>
              <a:t>.</a:t>
            </a:r>
          </a:p>
          <a:p>
            <a:pPr lvl="2"/>
            <a:r>
              <a:rPr lang="de-DE" sz="1600" dirty="0"/>
              <a:t>Bedanken Sie sich in sozialen Medien.</a:t>
            </a:r>
          </a:p>
          <a:p>
            <a:pPr lvl="2"/>
            <a:r>
              <a:rPr lang="de-DE" sz="1600" dirty="0"/>
              <a:t>…</a:t>
            </a:r>
          </a:p>
          <a:p>
            <a:endParaRPr lang="de-DE" sz="1000" dirty="0"/>
          </a:p>
          <a:p>
            <a:r>
              <a:rPr lang="de-DE" sz="1600" dirty="0"/>
              <a:t>Links zu Beispielen für Pressebeiträge:</a:t>
            </a:r>
          </a:p>
          <a:p>
            <a:endParaRPr lang="de-DE" sz="1600" dirty="0"/>
          </a:p>
          <a:p>
            <a:pPr lvl="2"/>
            <a:r>
              <a:rPr lang="de-DE" sz="1600" dirty="0">
                <a:hlinkClick r:id="rId5"/>
              </a:rPr>
              <a:t>Mitteilung der Stadt Bayreuth</a:t>
            </a:r>
            <a:endParaRPr lang="de-DE" sz="1600" dirty="0"/>
          </a:p>
          <a:p>
            <a:pPr lvl="2"/>
            <a:endParaRPr lang="de-DE" sz="800" dirty="0">
              <a:hlinkClick r:id="rId6"/>
            </a:endParaRPr>
          </a:p>
          <a:p>
            <a:pPr lvl="2"/>
            <a:r>
              <a:rPr lang="de-DE" sz="1600" dirty="0">
                <a:hlinkClick r:id="rId7"/>
              </a:rPr>
              <a:t>Pressemitteilung vom </a:t>
            </a:r>
            <a:br>
              <a:rPr lang="de-DE" sz="1600" dirty="0">
                <a:hlinkClick r:id="rId7"/>
              </a:rPr>
            </a:br>
            <a:r>
              <a:rPr lang="de-DE" sz="1600" dirty="0">
                <a:hlinkClick r:id="rId7"/>
              </a:rPr>
              <a:t>AWO Bundesverband e.V.</a:t>
            </a:r>
            <a:endParaRPr lang="de-DE" sz="1600" dirty="0"/>
          </a:p>
        </p:txBody>
      </p:sp>
      <p:sp>
        <p:nvSpPr>
          <p:cNvPr id="7" name="Foliennummernplatzhalter 6"/>
          <p:cNvSpPr>
            <a:spLocks noGrp="1"/>
          </p:cNvSpPr>
          <p:nvPr>
            <p:ph type="sldNum" sz="quarter" idx="12"/>
          </p:nvPr>
        </p:nvSpPr>
        <p:spPr/>
        <p:txBody>
          <a:bodyPr/>
          <a:lstStyle/>
          <a:p>
            <a:fld id="{F8E39F72-14E7-3F43-980A-378AA1AEA1CE}" type="slidenum">
              <a:rPr lang="de-DE" smtClean="0"/>
              <a:pPr/>
              <a:t>10</a:t>
            </a:fld>
            <a:endParaRPr lang="de-DE"/>
          </a:p>
        </p:txBody>
      </p:sp>
      <p:pic>
        <p:nvPicPr>
          <p:cNvPr id="9" name="Bildplatzhalter 7">
            <a:extLst>
              <a:ext uri="{FF2B5EF4-FFF2-40B4-BE49-F238E27FC236}">
                <a16:creationId xmlns:a16="http://schemas.microsoft.com/office/drawing/2014/main" id="{D27D51BF-49F4-4BAA-9E2F-B8669166E9F1}"/>
              </a:ext>
            </a:extLst>
          </p:cNvPr>
          <p:cNvPicPr>
            <a:picLocks noGrp="1" noChangeAspect="1"/>
          </p:cNvPicPr>
          <p:nvPr>
            <p:ph type="pic" sz="quarter" idx="13"/>
          </p:nvPr>
        </p:nvPicPr>
        <p:blipFill rotWithShape="1">
          <a:blip r:embed="rId8"/>
          <a:srcRect l="8623" t="-9852" r="8623" b="-5358"/>
          <a:stretch/>
        </p:blipFill>
        <p:spPr>
          <a:xfrm>
            <a:off x="0" y="0"/>
            <a:ext cx="2944800" cy="2286000"/>
          </a:xfrm>
          <a:solidFill>
            <a:srgbClr val="7D308A"/>
          </a:solidFill>
        </p:spPr>
      </p:pic>
      <p:sp>
        <p:nvSpPr>
          <p:cNvPr id="11" name="Fußzeilenplatzhalter 5">
            <a:extLst>
              <a:ext uri="{FF2B5EF4-FFF2-40B4-BE49-F238E27FC236}">
                <a16:creationId xmlns:a16="http://schemas.microsoft.com/office/drawing/2014/main" id="{7BDFAD9B-5692-478D-ABE1-2E11C8E8294B}"/>
              </a:ext>
            </a:extLst>
          </p:cNvPr>
          <p:cNvSpPr>
            <a:spLocks noGrp="1"/>
          </p:cNvSpPr>
          <p:nvPr>
            <p:ph type="ftr" sz="quarter" idx="11"/>
          </p:nvPr>
        </p:nvSpPr>
        <p:spPr>
          <a:xfrm>
            <a:off x="1259999" y="4767263"/>
            <a:ext cx="5147727" cy="173670"/>
          </a:xfrm>
        </p:spPr>
        <p:txBody>
          <a:bodyPr/>
          <a:lstStyle/>
          <a:p>
            <a:r>
              <a:rPr lang="de-DE"/>
              <a:t>www.tag-der-kinderbetreuung.de 			www.deutscher-kita-preis.de</a:t>
            </a:r>
          </a:p>
        </p:txBody>
      </p:sp>
      <p:pic>
        <p:nvPicPr>
          <p:cNvPr id="8" name="Bildplatzhalter 7" descr="Ein Bild, das Person, Kind, drinnen, jung enthält.&#10;&#10;Automatisch generierte Beschreibung">
            <a:extLst>
              <a:ext uri="{FF2B5EF4-FFF2-40B4-BE49-F238E27FC236}">
                <a16:creationId xmlns:a16="http://schemas.microsoft.com/office/drawing/2014/main" id="{4A213372-8639-4771-9FEF-F7673D9661DD}"/>
              </a:ext>
            </a:extLst>
          </p:cNvPr>
          <p:cNvPicPr>
            <a:picLocks noGrp="1" noChangeAspect="1"/>
          </p:cNvPicPr>
          <p:nvPr>
            <p:ph type="pic" sz="quarter" idx="14"/>
          </p:nvPr>
        </p:nvPicPr>
        <p:blipFill>
          <a:blip r:embed="rId9"/>
          <a:srcRect l="7060" r="7060"/>
          <a:stretch>
            <a:fillRect/>
          </a:stretch>
        </p:blipFill>
        <p:spPr/>
      </p:pic>
      <p:sp>
        <p:nvSpPr>
          <p:cNvPr id="12" name="Textfeld 11">
            <a:extLst>
              <a:ext uri="{FF2B5EF4-FFF2-40B4-BE49-F238E27FC236}">
                <a16:creationId xmlns:a16="http://schemas.microsoft.com/office/drawing/2014/main" id="{849B5D8F-3CA2-4864-A83D-5ECD2BE5B7C6}"/>
              </a:ext>
            </a:extLst>
          </p:cNvPr>
          <p:cNvSpPr txBox="1"/>
          <p:nvPr/>
        </p:nvSpPr>
        <p:spPr>
          <a:xfrm>
            <a:off x="-47782" y="4483595"/>
            <a:ext cx="1972225" cy="215444"/>
          </a:xfrm>
          <a:prstGeom prst="rect">
            <a:avLst/>
          </a:prstGeom>
          <a:noFill/>
        </p:spPr>
        <p:txBody>
          <a:bodyPr wrap="square" rtlCol="0">
            <a:spAutoFit/>
          </a:bodyPr>
          <a:lstStyle/>
          <a:p>
            <a:r>
              <a:rPr lang="de-DE" sz="800">
                <a:solidFill>
                  <a:schemeClr val="bg1"/>
                </a:solidFill>
              </a:rPr>
              <a:t>© DKJS/ J. Erlenmeyer &amp; N. Götz</a:t>
            </a:r>
          </a:p>
        </p:txBody>
      </p:sp>
    </p:spTree>
    <p:extLst>
      <p:ext uri="{BB962C8B-B14F-4D97-AF65-F5344CB8AC3E}">
        <p14:creationId xmlns:p14="http://schemas.microsoft.com/office/powerpoint/2010/main" val="2000640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a:xfrm>
            <a:off x="982919" y="360000"/>
            <a:ext cx="6764037" cy="1063988"/>
          </a:xfrm>
        </p:spPr>
        <p:txBody>
          <a:bodyPr>
            <a:noAutofit/>
          </a:bodyPr>
          <a:lstStyle/>
          <a:p>
            <a:r>
              <a:rPr lang="de-DE"/>
              <a:t>3. 	Medienecho rund um den Tag der </a:t>
            </a:r>
            <a:br>
              <a:rPr lang="de-DE"/>
            </a:br>
            <a:r>
              <a:rPr lang="de-DE"/>
              <a:t>     Kinderbetreuung</a:t>
            </a:r>
            <a:br>
              <a:rPr lang="de-DE"/>
            </a:br>
            <a:r>
              <a:rPr lang="de-DE"/>
              <a:t>	</a:t>
            </a:r>
            <a:r>
              <a:rPr lang="de-DE" sz="2000" b="0"/>
              <a:t>Der Aktionstag wurde von zahlreichen Medien berücksichtigt</a:t>
            </a:r>
            <a:br>
              <a:rPr lang="de-DE" sz="2000" b="0"/>
            </a:br>
            <a:br>
              <a:rPr lang="de-DE" sz="2000" b="0"/>
            </a:br>
            <a:br>
              <a:rPr lang="de-DE" sz="2000" b="0"/>
            </a:br>
            <a:br>
              <a:rPr lang="de-DE" sz="2000" b="0"/>
            </a:br>
            <a:r>
              <a:rPr lang="de-DE" sz="2800" b="0" i="1"/>
              <a:t>	Ein Dankeschön für die </a:t>
            </a:r>
            <a:br>
              <a:rPr lang="de-DE" sz="2800" b="0" i="1"/>
            </a:br>
            <a:r>
              <a:rPr lang="de-DE" sz="2800" b="0" i="1"/>
              <a:t>	unverzichtbare 	Arbeit.</a:t>
            </a:r>
          </a:p>
        </p:txBody>
      </p:sp>
    </p:spTree>
    <p:extLst>
      <p:ext uri="{BB962C8B-B14F-4D97-AF65-F5344CB8AC3E}">
        <p14:creationId xmlns:p14="http://schemas.microsoft.com/office/powerpoint/2010/main" val="3915029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540000" y="350027"/>
            <a:ext cx="8076539" cy="1080000"/>
          </a:xfrm>
        </p:spPr>
        <p:txBody>
          <a:bodyPr>
            <a:normAutofit/>
          </a:bodyPr>
          <a:lstStyle/>
          <a:p>
            <a:r>
              <a:rPr lang="de-DE" sz="2800"/>
              <a:t>Ausgewählte Headlines zum Tag der Kinderbetreuung</a:t>
            </a:r>
          </a:p>
        </p:txBody>
      </p:sp>
      <p:sp>
        <p:nvSpPr>
          <p:cNvPr id="8" name="Inhaltsplatzhalter 7"/>
          <p:cNvSpPr>
            <a:spLocks noGrp="1"/>
          </p:cNvSpPr>
          <p:nvPr>
            <p:ph sz="half" idx="1"/>
          </p:nvPr>
        </p:nvSpPr>
        <p:spPr>
          <a:xfrm>
            <a:off x="4342651" y="1115135"/>
            <a:ext cx="4130149" cy="485053"/>
          </a:xfrm>
        </p:spPr>
        <p:txBody>
          <a:bodyPr>
            <a:noAutofit/>
          </a:bodyPr>
          <a:lstStyle/>
          <a:p>
            <a:pPr algn="r"/>
            <a:r>
              <a:rPr lang="de-DE" sz="1600" dirty="0"/>
              <a:t>„Toll, dass Ihr für unsere Kinder da seid!“</a:t>
            </a:r>
          </a:p>
          <a:p>
            <a:pPr algn="r"/>
            <a:r>
              <a:rPr lang="de-DE" sz="1200" b="0" dirty="0"/>
              <a:t>Eltern.de, 15.05.2017</a:t>
            </a:r>
            <a:endParaRPr lang="de-DE" sz="1200" dirty="0"/>
          </a:p>
          <a:p>
            <a:pPr marL="0" lvl="2" indent="0" algn="r">
              <a:buNone/>
            </a:pPr>
            <a:endParaRPr lang="de-DE" dirty="0"/>
          </a:p>
        </p:txBody>
      </p:sp>
      <p:sp>
        <p:nvSpPr>
          <p:cNvPr id="10" name="Foliennummernplatzhalter 9"/>
          <p:cNvSpPr>
            <a:spLocks noGrp="1"/>
          </p:cNvSpPr>
          <p:nvPr>
            <p:ph type="sldNum" sz="quarter" idx="12"/>
          </p:nvPr>
        </p:nvSpPr>
        <p:spPr/>
        <p:txBody>
          <a:bodyPr/>
          <a:lstStyle/>
          <a:p>
            <a:fld id="{F8E39F72-14E7-3F43-980A-378AA1AEA1CE}" type="slidenum">
              <a:rPr lang="de-DE" smtClean="0"/>
              <a:pPr/>
              <a:t>12</a:t>
            </a:fld>
            <a:endParaRPr lang="de-DE"/>
          </a:p>
        </p:txBody>
      </p:sp>
      <p:sp>
        <p:nvSpPr>
          <p:cNvPr id="6" name="Fußzeilenplatzhalter 5">
            <a:extLst>
              <a:ext uri="{FF2B5EF4-FFF2-40B4-BE49-F238E27FC236}">
                <a16:creationId xmlns:a16="http://schemas.microsoft.com/office/drawing/2014/main" id="{C27A37E7-C451-4CF7-BC64-E45B90ED807B}"/>
              </a:ext>
            </a:extLst>
          </p:cNvPr>
          <p:cNvSpPr>
            <a:spLocks noGrp="1"/>
          </p:cNvSpPr>
          <p:nvPr>
            <p:ph type="ftr" sz="quarter" idx="11"/>
          </p:nvPr>
        </p:nvSpPr>
        <p:spPr>
          <a:xfrm>
            <a:off x="1259999" y="4767263"/>
            <a:ext cx="5147727" cy="173670"/>
          </a:xfrm>
        </p:spPr>
        <p:txBody>
          <a:bodyPr/>
          <a:lstStyle/>
          <a:p>
            <a:r>
              <a:rPr lang="de-DE"/>
              <a:t>www.tag-der-kinderbetreuung.de 			www.deutscher-kita-preis.de</a:t>
            </a:r>
          </a:p>
        </p:txBody>
      </p:sp>
      <p:sp>
        <p:nvSpPr>
          <p:cNvPr id="9" name="Inhaltsplatzhalter 7">
            <a:extLst>
              <a:ext uri="{FF2B5EF4-FFF2-40B4-BE49-F238E27FC236}">
                <a16:creationId xmlns:a16="http://schemas.microsoft.com/office/drawing/2014/main" id="{2BEE3CE2-88A7-492F-B011-3935851B1CD3}"/>
              </a:ext>
            </a:extLst>
          </p:cNvPr>
          <p:cNvSpPr txBox="1">
            <a:spLocks/>
          </p:cNvSpPr>
          <p:nvPr/>
        </p:nvSpPr>
        <p:spPr>
          <a:xfrm>
            <a:off x="4692799" y="2135883"/>
            <a:ext cx="3843328" cy="485053"/>
          </a:xfrm>
          <a:prstGeom prst="rect">
            <a:avLst/>
          </a:prstGeom>
        </p:spPr>
        <p:txBody>
          <a:bodyPr vert="horz" lIns="0" tIns="0" rIns="0" bIns="0" rtlCol="0">
            <a:noAutofit/>
          </a:bodyPr>
          <a:lstStyle>
            <a:lvl1pPr marL="0" indent="0" algn="l" defTabSz="457200" rtl="0" eaLnBrk="1" latinLnBrk="0" hangingPunct="1">
              <a:lnSpc>
                <a:spcPct val="100000"/>
              </a:lnSpc>
              <a:spcBef>
                <a:spcPts val="0"/>
              </a:spcBef>
              <a:buFont typeface="Arial"/>
              <a:buNone/>
              <a:defRPr sz="1800" b="1" kern="1200">
                <a:solidFill>
                  <a:schemeClr val="tx1"/>
                </a:solidFill>
                <a:latin typeface="+mn-lt"/>
                <a:ea typeface="+mn-ea"/>
                <a:cs typeface="+mn-cs"/>
              </a:defRPr>
            </a:lvl1pPr>
            <a:lvl2pPr marL="0" indent="0" algn="l" defTabSz="457200" rtl="0" eaLnBrk="1" latinLnBrk="0" hangingPunct="1">
              <a:lnSpc>
                <a:spcPct val="100000"/>
              </a:lnSpc>
              <a:spcBef>
                <a:spcPts val="0"/>
              </a:spcBef>
              <a:buFont typeface="Arial"/>
              <a:buNone/>
              <a:defRPr sz="1800" kern="1200">
                <a:solidFill>
                  <a:schemeClr val="tx1"/>
                </a:solidFill>
                <a:latin typeface="+mn-lt"/>
                <a:ea typeface="+mn-ea"/>
                <a:cs typeface="+mn-cs"/>
              </a:defRPr>
            </a:lvl2pPr>
            <a:lvl3pPr marL="288000" indent="-288000" algn="l" defTabSz="457200" rtl="0" eaLnBrk="1" latinLnBrk="0" hangingPunct="1">
              <a:lnSpc>
                <a:spcPct val="100000"/>
              </a:lnSpc>
              <a:spcBef>
                <a:spcPts val="0"/>
              </a:spcBef>
              <a:buClr>
                <a:schemeClr val="accent1"/>
              </a:buClr>
              <a:buSzPct val="90000"/>
              <a:buFont typeface="Calibri" panose="020F0502020204030204" pitchFamily="34" charset="0"/>
              <a:buChar char="→"/>
              <a:defRPr sz="1800" kern="1200">
                <a:solidFill>
                  <a:schemeClr val="tx1"/>
                </a:solidFill>
                <a:latin typeface="+mn-lt"/>
                <a:ea typeface="+mn-ea"/>
                <a:cs typeface="+mn-cs"/>
              </a:defRPr>
            </a:lvl3pPr>
            <a:lvl4pPr marL="576000" indent="-288000" algn="l" defTabSz="457200" rtl="0" eaLnBrk="1" latinLnBrk="0" hangingPunct="1">
              <a:lnSpc>
                <a:spcPct val="100000"/>
              </a:lnSpc>
              <a:spcBef>
                <a:spcPts val="0"/>
              </a:spcBef>
              <a:buClr>
                <a:schemeClr val="accent1"/>
              </a:buClr>
              <a:buSzPct val="95000"/>
              <a:buFont typeface="Calibri" panose="020F0502020204030204" pitchFamily="34" charset="0"/>
              <a:buChar char="→"/>
              <a:defRPr sz="1600" kern="1200">
                <a:solidFill>
                  <a:schemeClr val="tx1"/>
                </a:solidFill>
                <a:latin typeface="+mn-lt"/>
                <a:ea typeface="+mn-ea"/>
                <a:cs typeface="+mn-cs"/>
              </a:defRPr>
            </a:lvl4pPr>
            <a:lvl5pPr marL="864000" indent="-288000" algn="l" defTabSz="457200" rtl="0" eaLnBrk="1" latinLnBrk="0" hangingPunct="1">
              <a:lnSpc>
                <a:spcPct val="100000"/>
              </a:lnSpc>
              <a:spcBef>
                <a:spcPts val="0"/>
              </a:spcBef>
              <a:buClr>
                <a:schemeClr val="accent1"/>
              </a:buClr>
              <a:buSzPct val="95000"/>
              <a:buFont typeface="Calibri" panose="020F050202020403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gn="r"/>
            <a:r>
              <a:rPr lang="de-DE" sz="1600" dirty="0"/>
              <a:t>„Eltern danken Erziehern in Kitas.“</a:t>
            </a:r>
          </a:p>
          <a:p>
            <a:pPr algn="r"/>
            <a:r>
              <a:rPr lang="de-DE" sz="1200" b="0" dirty="0"/>
              <a:t>DER TAGESSPIEGEL, 13.05.2019</a:t>
            </a:r>
            <a:endParaRPr lang="de-DE" sz="1200" dirty="0"/>
          </a:p>
          <a:p>
            <a:pPr marL="0" lvl="2" indent="0">
              <a:buFont typeface="Calibri" panose="020F0502020204030204" pitchFamily="34" charset="0"/>
              <a:buNone/>
            </a:pPr>
            <a:endParaRPr lang="de-DE" dirty="0"/>
          </a:p>
        </p:txBody>
      </p:sp>
      <p:sp>
        <p:nvSpPr>
          <p:cNvPr id="11" name="Inhaltsplatzhalter 7">
            <a:extLst>
              <a:ext uri="{FF2B5EF4-FFF2-40B4-BE49-F238E27FC236}">
                <a16:creationId xmlns:a16="http://schemas.microsoft.com/office/drawing/2014/main" id="{B6B9E6F9-D964-4735-BD88-9D4B434DA222}"/>
              </a:ext>
            </a:extLst>
          </p:cNvPr>
          <p:cNvSpPr txBox="1">
            <a:spLocks/>
          </p:cNvSpPr>
          <p:nvPr/>
        </p:nvSpPr>
        <p:spPr>
          <a:xfrm>
            <a:off x="526890" y="1685498"/>
            <a:ext cx="4130149" cy="485053"/>
          </a:xfrm>
          <a:prstGeom prst="rect">
            <a:avLst/>
          </a:prstGeom>
        </p:spPr>
        <p:txBody>
          <a:bodyPr vert="horz" lIns="0" tIns="0" rIns="0" bIns="0" rtlCol="0">
            <a:noAutofit/>
          </a:bodyPr>
          <a:lstStyle>
            <a:lvl1pPr marL="0" indent="0" algn="l" defTabSz="457200" rtl="0" eaLnBrk="1" latinLnBrk="0" hangingPunct="1">
              <a:lnSpc>
                <a:spcPct val="100000"/>
              </a:lnSpc>
              <a:spcBef>
                <a:spcPts val="0"/>
              </a:spcBef>
              <a:buFont typeface="Arial"/>
              <a:buNone/>
              <a:defRPr sz="1800" b="1" kern="1200">
                <a:solidFill>
                  <a:schemeClr val="tx1"/>
                </a:solidFill>
                <a:latin typeface="+mn-lt"/>
                <a:ea typeface="+mn-ea"/>
                <a:cs typeface="+mn-cs"/>
              </a:defRPr>
            </a:lvl1pPr>
            <a:lvl2pPr marL="0" indent="0" algn="l" defTabSz="457200" rtl="0" eaLnBrk="1" latinLnBrk="0" hangingPunct="1">
              <a:lnSpc>
                <a:spcPct val="100000"/>
              </a:lnSpc>
              <a:spcBef>
                <a:spcPts val="0"/>
              </a:spcBef>
              <a:buFont typeface="Arial"/>
              <a:buNone/>
              <a:defRPr sz="1800" kern="1200">
                <a:solidFill>
                  <a:schemeClr val="tx1"/>
                </a:solidFill>
                <a:latin typeface="+mn-lt"/>
                <a:ea typeface="+mn-ea"/>
                <a:cs typeface="+mn-cs"/>
              </a:defRPr>
            </a:lvl2pPr>
            <a:lvl3pPr marL="288000" indent="-288000" algn="l" defTabSz="457200" rtl="0" eaLnBrk="1" latinLnBrk="0" hangingPunct="1">
              <a:lnSpc>
                <a:spcPct val="100000"/>
              </a:lnSpc>
              <a:spcBef>
                <a:spcPts val="0"/>
              </a:spcBef>
              <a:buClr>
                <a:schemeClr val="accent1"/>
              </a:buClr>
              <a:buSzPct val="90000"/>
              <a:buFont typeface="Calibri" panose="020F0502020204030204" pitchFamily="34" charset="0"/>
              <a:buChar char="→"/>
              <a:defRPr sz="1800" kern="1200">
                <a:solidFill>
                  <a:schemeClr val="tx1"/>
                </a:solidFill>
                <a:latin typeface="+mn-lt"/>
                <a:ea typeface="+mn-ea"/>
                <a:cs typeface="+mn-cs"/>
              </a:defRPr>
            </a:lvl3pPr>
            <a:lvl4pPr marL="576000" indent="-288000" algn="l" defTabSz="457200" rtl="0" eaLnBrk="1" latinLnBrk="0" hangingPunct="1">
              <a:lnSpc>
                <a:spcPct val="100000"/>
              </a:lnSpc>
              <a:spcBef>
                <a:spcPts val="0"/>
              </a:spcBef>
              <a:buClr>
                <a:schemeClr val="accent1"/>
              </a:buClr>
              <a:buSzPct val="95000"/>
              <a:buFont typeface="Calibri" panose="020F0502020204030204" pitchFamily="34" charset="0"/>
              <a:buChar char="→"/>
              <a:defRPr sz="1600" kern="1200">
                <a:solidFill>
                  <a:schemeClr val="tx1"/>
                </a:solidFill>
                <a:latin typeface="+mn-lt"/>
                <a:ea typeface="+mn-ea"/>
                <a:cs typeface="+mn-cs"/>
              </a:defRPr>
            </a:lvl4pPr>
            <a:lvl5pPr marL="864000" indent="-288000" algn="l" defTabSz="457200" rtl="0" eaLnBrk="1" latinLnBrk="0" hangingPunct="1">
              <a:lnSpc>
                <a:spcPct val="100000"/>
              </a:lnSpc>
              <a:spcBef>
                <a:spcPts val="0"/>
              </a:spcBef>
              <a:buClr>
                <a:schemeClr val="accent1"/>
              </a:buClr>
              <a:buSzPct val="95000"/>
              <a:buFont typeface="Calibri" panose="020F050202020403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de-DE" sz="1600" dirty="0"/>
              <a:t>„Top Thema: Tag der Kinderbetreuung.“</a:t>
            </a:r>
          </a:p>
          <a:p>
            <a:r>
              <a:rPr lang="de-DE" sz="1200" b="0" dirty="0"/>
              <a:t>ZDF Volle Kanne, 14.05.2018</a:t>
            </a:r>
            <a:endParaRPr lang="de-DE" sz="1200" dirty="0"/>
          </a:p>
          <a:p>
            <a:pPr marL="0" lvl="2" indent="0" algn="r">
              <a:buFont typeface="Calibri" panose="020F0502020204030204" pitchFamily="34" charset="0"/>
              <a:buNone/>
            </a:pPr>
            <a:endParaRPr lang="de-DE" dirty="0"/>
          </a:p>
        </p:txBody>
      </p:sp>
      <p:cxnSp>
        <p:nvCxnSpPr>
          <p:cNvPr id="3" name="Gerader Verbinder 2">
            <a:extLst>
              <a:ext uri="{FF2B5EF4-FFF2-40B4-BE49-F238E27FC236}">
                <a16:creationId xmlns:a16="http://schemas.microsoft.com/office/drawing/2014/main" id="{EDBF1168-5D25-4790-8DB1-7E1B7D260F71}"/>
              </a:ext>
            </a:extLst>
          </p:cNvPr>
          <p:cNvCxnSpPr>
            <a:cxnSpLocks/>
          </p:cNvCxnSpPr>
          <p:nvPr/>
        </p:nvCxnSpPr>
        <p:spPr>
          <a:xfrm>
            <a:off x="5952800" y="1704169"/>
            <a:ext cx="2520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439A4E4C-1DA3-4D55-882E-BD1223B162C8}"/>
              </a:ext>
            </a:extLst>
          </p:cNvPr>
          <p:cNvCxnSpPr>
            <a:cxnSpLocks/>
          </p:cNvCxnSpPr>
          <p:nvPr/>
        </p:nvCxnSpPr>
        <p:spPr>
          <a:xfrm>
            <a:off x="5952800" y="2723039"/>
            <a:ext cx="2520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7FBDADED-5859-40E1-A1E2-263102F16263}"/>
              </a:ext>
            </a:extLst>
          </p:cNvPr>
          <p:cNvCxnSpPr>
            <a:cxnSpLocks/>
          </p:cNvCxnSpPr>
          <p:nvPr/>
        </p:nvCxnSpPr>
        <p:spPr>
          <a:xfrm>
            <a:off x="526890" y="2229151"/>
            <a:ext cx="2557646" cy="253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A1020749-6374-44B3-ABCE-9FCFA158F419}"/>
              </a:ext>
            </a:extLst>
          </p:cNvPr>
          <p:cNvCxnSpPr>
            <a:cxnSpLocks/>
          </p:cNvCxnSpPr>
          <p:nvPr/>
        </p:nvCxnSpPr>
        <p:spPr>
          <a:xfrm>
            <a:off x="564536" y="3437502"/>
            <a:ext cx="2520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Inhaltsplatzhalter 7">
            <a:extLst>
              <a:ext uri="{FF2B5EF4-FFF2-40B4-BE49-F238E27FC236}">
                <a16:creationId xmlns:a16="http://schemas.microsoft.com/office/drawing/2014/main" id="{B84DAA3C-2C9B-4AC5-8032-925A1198D37D}"/>
              </a:ext>
            </a:extLst>
          </p:cNvPr>
          <p:cNvSpPr txBox="1">
            <a:spLocks/>
          </p:cNvSpPr>
          <p:nvPr/>
        </p:nvSpPr>
        <p:spPr>
          <a:xfrm>
            <a:off x="3983677" y="3140025"/>
            <a:ext cx="3463834" cy="485053"/>
          </a:xfrm>
          <a:prstGeom prst="rect">
            <a:avLst/>
          </a:prstGeom>
        </p:spPr>
        <p:txBody>
          <a:bodyPr vert="horz" lIns="0" tIns="0" rIns="0" bIns="0" rtlCol="0">
            <a:noAutofit/>
          </a:bodyPr>
          <a:lstStyle>
            <a:lvl1pPr marL="0" indent="0" algn="l" defTabSz="457200" rtl="0" eaLnBrk="1" latinLnBrk="0" hangingPunct="1">
              <a:lnSpc>
                <a:spcPct val="100000"/>
              </a:lnSpc>
              <a:spcBef>
                <a:spcPts val="0"/>
              </a:spcBef>
              <a:buFont typeface="Arial"/>
              <a:buNone/>
              <a:defRPr sz="1800" b="1" kern="1200">
                <a:solidFill>
                  <a:schemeClr val="tx1"/>
                </a:solidFill>
                <a:latin typeface="+mn-lt"/>
                <a:ea typeface="+mn-ea"/>
                <a:cs typeface="+mn-cs"/>
              </a:defRPr>
            </a:lvl1pPr>
            <a:lvl2pPr marL="0" indent="0" algn="l" defTabSz="457200" rtl="0" eaLnBrk="1" latinLnBrk="0" hangingPunct="1">
              <a:lnSpc>
                <a:spcPct val="100000"/>
              </a:lnSpc>
              <a:spcBef>
                <a:spcPts val="0"/>
              </a:spcBef>
              <a:buFont typeface="Arial"/>
              <a:buNone/>
              <a:defRPr sz="1800" kern="1200">
                <a:solidFill>
                  <a:schemeClr val="tx1"/>
                </a:solidFill>
                <a:latin typeface="+mn-lt"/>
                <a:ea typeface="+mn-ea"/>
                <a:cs typeface="+mn-cs"/>
              </a:defRPr>
            </a:lvl2pPr>
            <a:lvl3pPr marL="288000" indent="-288000" algn="l" defTabSz="457200" rtl="0" eaLnBrk="1" latinLnBrk="0" hangingPunct="1">
              <a:lnSpc>
                <a:spcPct val="100000"/>
              </a:lnSpc>
              <a:spcBef>
                <a:spcPts val="0"/>
              </a:spcBef>
              <a:buClr>
                <a:schemeClr val="accent1"/>
              </a:buClr>
              <a:buSzPct val="90000"/>
              <a:buFont typeface="Calibri" panose="020F0502020204030204" pitchFamily="34" charset="0"/>
              <a:buChar char="→"/>
              <a:defRPr sz="1800" kern="1200">
                <a:solidFill>
                  <a:schemeClr val="tx1"/>
                </a:solidFill>
                <a:latin typeface="+mn-lt"/>
                <a:ea typeface="+mn-ea"/>
                <a:cs typeface="+mn-cs"/>
              </a:defRPr>
            </a:lvl3pPr>
            <a:lvl4pPr marL="576000" indent="-288000" algn="l" defTabSz="457200" rtl="0" eaLnBrk="1" latinLnBrk="0" hangingPunct="1">
              <a:lnSpc>
                <a:spcPct val="100000"/>
              </a:lnSpc>
              <a:spcBef>
                <a:spcPts val="0"/>
              </a:spcBef>
              <a:buClr>
                <a:schemeClr val="accent1"/>
              </a:buClr>
              <a:buSzPct val="95000"/>
              <a:buFont typeface="Calibri" panose="020F0502020204030204" pitchFamily="34" charset="0"/>
              <a:buChar char="→"/>
              <a:defRPr sz="1600" kern="1200">
                <a:solidFill>
                  <a:schemeClr val="tx1"/>
                </a:solidFill>
                <a:latin typeface="+mn-lt"/>
                <a:ea typeface="+mn-ea"/>
                <a:cs typeface="+mn-cs"/>
              </a:defRPr>
            </a:lvl4pPr>
            <a:lvl5pPr marL="864000" indent="-288000" algn="l" defTabSz="457200" rtl="0" eaLnBrk="1" latinLnBrk="0" hangingPunct="1">
              <a:lnSpc>
                <a:spcPct val="100000"/>
              </a:lnSpc>
              <a:spcBef>
                <a:spcPts val="0"/>
              </a:spcBef>
              <a:buClr>
                <a:schemeClr val="accent1"/>
              </a:buClr>
              <a:buSzPct val="95000"/>
              <a:buFont typeface="Calibri" panose="020F050202020403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gn="r"/>
            <a:r>
              <a:rPr lang="de-DE" sz="1600" dirty="0"/>
              <a:t>„Deutschland sagt DANKE.“</a:t>
            </a:r>
          </a:p>
          <a:p>
            <a:pPr algn="r"/>
            <a:r>
              <a:rPr lang="de-DE" sz="1200" b="0" dirty="0"/>
              <a:t>RTL Online, 10.05.2021</a:t>
            </a:r>
            <a:endParaRPr lang="de-DE" sz="1200" dirty="0"/>
          </a:p>
          <a:p>
            <a:pPr marL="0" lvl="2" indent="0">
              <a:buFont typeface="Calibri" panose="020F0502020204030204" pitchFamily="34" charset="0"/>
              <a:buNone/>
            </a:pPr>
            <a:endParaRPr lang="de-DE" dirty="0"/>
          </a:p>
        </p:txBody>
      </p:sp>
      <p:cxnSp>
        <p:nvCxnSpPr>
          <p:cNvPr id="14" name="Gerader Verbinder 13">
            <a:extLst>
              <a:ext uri="{FF2B5EF4-FFF2-40B4-BE49-F238E27FC236}">
                <a16:creationId xmlns:a16="http://schemas.microsoft.com/office/drawing/2014/main" id="{5AB73B75-077F-4B49-8FC5-E7C21D8FD69F}"/>
              </a:ext>
            </a:extLst>
          </p:cNvPr>
          <p:cNvCxnSpPr>
            <a:cxnSpLocks/>
          </p:cNvCxnSpPr>
          <p:nvPr/>
        </p:nvCxnSpPr>
        <p:spPr>
          <a:xfrm>
            <a:off x="4875758" y="3708063"/>
            <a:ext cx="2520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Inhaltsplatzhalter 7">
            <a:extLst>
              <a:ext uri="{FF2B5EF4-FFF2-40B4-BE49-F238E27FC236}">
                <a16:creationId xmlns:a16="http://schemas.microsoft.com/office/drawing/2014/main" id="{6DF40E72-3017-4BE0-A58E-3B54AA911814}"/>
              </a:ext>
            </a:extLst>
          </p:cNvPr>
          <p:cNvSpPr txBox="1">
            <a:spLocks/>
          </p:cNvSpPr>
          <p:nvPr/>
        </p:nvSpPr>
        <p:spPr>
          <a:xfrm>
            <a:off x="526889" y="2830063"/>
            <a:ext cx="4130149" cy="485053"/>
          </a:xfrm>
          <a:prstGeom prst="rect">
            <a:avLst/>
          </a:prstGeom>
        </p:spPr>
        <p:txBody>
          <a:bodyPr vert="horz" lIns="0" tIns="0" rIns="0" bIns="0" rtlCol="0">
            <a:noAutofit/>
          </a:bodyPr>
          <a:lstStyle>
            <a:lvl1pPr marL="0" indent="0" algn="l" defTabSz="457200" rtl="0" eaLnBrk="1" latinLnBrk="0" hangingPunct="1">
              <a:lnSpc>
                <a:spcPct val="100000"/>
              </a:lnSpc>
              <a:spcBef>
                <a:spcPts val="0"/>
              </a:spcBef>
              <a:buFont typeface="Arial"/>
              <a:buNone/>
              <a:defRPr sz="1800" b="1" kern="1200">
                <a:solidFill>
                  <a:schemeClr val="tx1"/>
                </a:solidFill>
                <a:latin typeface="+mn-lt"/>
                <a:ea typeface="+mn-ea"/>
                <a:cs typeface="+mn-cs"/>
              </a:defRPr>
            </a:lvl1pPr>
            <a:lvl2pPr marL="0" indent="0" algn="l" defTabSz="457200" rtl="0" eaLnBrk="1" latinLnBrk="0" hangingPunct="1">
              <a:lnSpc>
                <a:spcPct val="100000"/>
              </a:lnSpc>
              <a:spcBef>
                <a:spcPts val="0"/>
              </a:spcBef>
              <a:buFont typeface="Arial"/>
              <a:buNone/>
              <a:defRPr sz="1800" kern="1200">
                <a:solidFill>
                  <a:schemeClr val="tx1"/>
                </a:solidFill>
                <a:latin typeface="+mn-lt"/>
                <a:ea typeface="+mn-ea"/>
                <a:cs typeface="+mn-cs"/>
              </a:defRPr>
            </a:lvl2pPr>
            <a:lvl3pPr marL="288000" indent="-288000" algn="l" defTabSz="457200" rtl="0" eaLnBrk="1" latinLnBrk="0" hangingPunct="1">
              <a:lnSpc>
                <a:spcPct val="100000"/>
              </a:lnSpc>
              <a:spcBef>
                <a:spcPts val="0"/>
              </a:spcBef>
              <a:buClr>
                <a:schemeClr val="accent1"/>
              </a:buClr>
              <a:buSzPct val="90000"/>
              <a:buFont typeface="Calibri" panose="020F0502020204030204" pitchFamily="34" charset="0"/>
              <a:buChar char="→"/>
              <a:defRPr sz="1800" kern="1200">
                <a:solidFill>
                  <a:schemeClr val="tx1"/>
                </a:solidFill>
                <a:latin typeface="+mn-lt"/>
                <a:ea typeface="+mn-ea"/>
                <a:cs typeface="+mn-cs"/>
              </a:defRPr>
            </a:lvl3pPr>
            <a:lvl4pPr marL="576000" indent="-288000" algn="l" defTabSz="457200" rtl="0" eaLnBrk="1" latinLnBrk="0" hangingPunct="1">
              <a:lnSpc>
                <a:spcPct val="100000"/>
              </a:lnSpc>
              <a:spcBef>
                <a:spcPts val="0"/>
              </a:spcBef>
              <a:buClr>
                <a:schemeClr val="accent1"/>
              </a:buClr>
              <a:buSzPct val="95000"/>
              <a:buFont typeface="Calibri" panose="020F0502020204030204" pitchFamily="34" charset="0"/>
              <a:buChar char="→"/>
              <a:defRPr sz="1600" kern="1200">
                <a:solidFill>
                  <a:schemeClr val="tx1"/>
                </a:solidFill>
                <a:latin typeface="+mn-lt"/>
                <a:ea typeface="+mn-ea"/>
                <a:cs typeface="+mn-cs"/>
              </a:defRPr>
            </a:lvl4pPr>
            <a:lvl5pPr marL="864000" indent="-288000" algn="l" defTabSz="457200" rtl="0" eaLnBrk="1" latinLnBrk="0" hangingPunct="1">
              <a:lnSpc>
                <a:spcPct val="100000"/>
              </a:lnSpc>
              <a:spcBef>
                <a:spcPts val="0"/>
              </a:spcBef>
              <a:buClr>
                <a:schemeClr val="accent1"/>
              </a:buClr>
              <a:buSzPct val="95000"/>
              <a:buFont typeface="Calibri" panose="020F050202020403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de-DE" sz="1600" dirty="0"/>
              <a:t>„WIR SAGEN DANKE!</a:t>
            </a:r>
          </a:p>
          <a:p>
            <a:r>
              <a:rPr lang="de-DE" sz="1200" b="0" dirty="0"/>
              <a:t>@sat1regional via Facebook, 11.05.2020</a:t>
            </a:r>
            <a:endParaRPr lang="de-DE" sz="1200" dirty="0"/>
          </a:p>
          <a:p>
            <a:pPr marL="0" lvl="2" indent="0" algn="r">
              <a:buFont typeface="Calibri" panose="020F0502020204030204" pitchFamily="34" charset="0"/>
              <a:buNone/>
            </a:pPr>
            <a:endParaRPr lang="de-DE" dirty="0"/>
          </a:p>
        </p:txBody>
      </p:sp>
      <p:sp>
        <p:nvSpPr>
          <p:cNvPr id="2" name="Inhaltsplatzhalter 7">
            <a:extLst>
              <a:ext uri="{FF2B5EF4-FFF2-40B4-BE49-F238E27FC236}">
                <a16:creationId xmlns:a16="http://schemas.microsoft.com/office/drawing/2014/main" id="{E058669D-E0A4-A5B0-075D-B02B18071285}"/>
              </a:ext>
            </a:extLst>
          </p:cNvPr>
          <p:cNvSpPr txBox="1">
            <a:spLocks/>
          </p:cNvSpPr>
          <p:nvPr/>
        </p:nvSpPr>
        <p:spPr>
          <a:xfrm>
            <a:off x="440658" y="3791049"/>
            <a:ext cx="4469329" cy="485053"/>
          </a:xfrm>
          <a:prstGeom prst="rect">
            <a:avLst/>
          </a:prstGeom>
        </p:spPr>
        <p:txBody>
          <a:bodyPr vert="horz" lIns="0" tIns="0" rIns="0" bIns="0" rtlCol="0">
            <a:noAutofit/>
          </a:bodyPr>
          <a:lstStyle>
            <a:lvl1pPr marL="0" indent="0" algn="l" defTabSz="457200" rtl="0" eaLnBrk="1" latinLnBrk="0" hangingPunct="1">
              <a:lnSpc>
                <a:spcPct val="100000"/>
              </a:lnSpc>
              <a:spcBef>
                <a:spcPts val="0"/>
              </a:spcBef>
              <a:buFont typeface="Arial"/>
              <a:buNone/>
              <a:defRPr sz="1800" b="1" kern="1200">
                <a:solidFill>
                  <a:schemeClr val="tx1"/>
                </a:solidFill>
                <a:latin typeface="+mn-lt"/>
                <a:ea typeface="+mn-ea"/>
                <a:cs typeface="+mn-cs"/>
              </a:defRPr>
            </a:lvl1pPr>
            <a:lvl2pPr marL="0" indent="0" algn="l" defTabSz="457200" rtl="0" eaLnBrk="1" latinLnBrk="0" hangingPunct="1">
              <a:lnSpc>
                <a:spcPct val="100000"/>
              </a:lnSpc>
              <a:spcBef>
                <a:spcPts val="0"/>
              </a:spcBef>
              <a:buFont typeface="Arial"/>
              <a:buNone/>
              <a:defRPr sz="1800" kern="1200">
                <a:solidFill>
                  <a:schemeClr val="tx1"/>
                </a:solidFill>
                <a:latin typeface="+mn-lt"/>
                <a:ea typeface="+mn-ea"/>
                <a:cs typeface="+mn-cs"/>
              </a:defRPr>
            </a:lvl2pPr>
            <a:lvl3pPr marL="288000" indent="-288000" algn="l" defTabSz="457200" rtl="0" eaLnBrk="1" latinLnBrk="0" hangingPunct="1">
              <a:lnSpc>
                <a:spcPct val="100000"/>
              </a:lnSpc>
              <a:spcBef>
                <a:spcPts val="0"/>
              </a:spcBef>
              <a:buClr>
                <a:schemeClr val="accent1"/>
              </a:buClr>
              <a:buSzPct val="90000"/>
              <a:buFont typeface="Calibri" panose="020F0502020204030204" pitchFamily="34" charset="0"/>
              <a:buChar char="→"/>
              <a:defRPr sz="1800" kern="1200">
                <a:solidFill>
                  <a:schemeClr val="tx1"/>
                </a:solidFill>
                <a:latin typeface="+mn-lt"/>
                <a:ea typeface="+mn-ea"/>
                <a:cs typeface="+mn-cs"/>
              </a:defRPr>
            </a:lvl3pPr>
            <a:lvl4pPr marL="576000" indent="-288000" algn="l" defTabSz="457200" rtl="0" eaLnBrk="1" latinLnBrk="0" hangingPunct="1">
              <a:lnSpc>
                <a:spcPct val="100000"/>
              </a:lnSpc>
              <a:spcBef>
                <a:spcPts val="0"/>
              </a:spcBef>
              <a:buClr>
                <a:schemeClr val="accent1"/>
              </a:buClr>
              <a:buSzPct val="95000"/>
              <a:buFont typeface="Calibri" panose="020F0502020204030204" pitchFamily="34" charset="0"/>
              <a:buChar char="→"/>
              <a:defRPr sz="1600" kern="1200">
                <a:solidFill>
                  <a:schemeClr val="tx1"/>
                </a:solidFill>
                <a:latin typeface="+mn-lt"/>
                <a:ea typeface="+mn-ea"/>
                <a:cs typeface="+mn-cs"/>
              </a:defRPr>
            </a:lvl4pPr>
            <a:lvl5pPr marL="864000" indent="-288000" algn="l" defTabSz="457200" rtl="0" eaLnBrk="1" latinLnBrk="0" hangingPunct="1">
              <a:lnSpc>
                <a:spcPct val="100000"/>
              </a:lnSpc>
              <a:spcBef>
                <a:spcPts val="0"/>
              </a:spcBef>
              <a:buClr>
                <a:schemeClr val="accent1"/>
              </a:buClr>
              <a:buSzPct val="95000"/>
              <a:buFont typeface="Calibri" panose="020F050202020403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de-DE" sz="1600" dirty="0"/>
              <a:t>„Danke an alle </a:t>
            </a:r>
            <a:r>
              <a:rPr lang="de-DE" sz="1600" dirty="0" err="1"/>
              <a:t>Erzieher:innen</a:t>
            </a:r>
            <a:r>
              <a:rPr lang="de-DE" sz="1600" dirty="0"/>
              <a:t> und Tagesmütter/ -väter für euren täglichen Einsatz!“</a:t>
            </a:r>
          </a:p>
          <a:p>
            <a:r>
              <a:rPr lang="de-DE" sz="1200" b="0" dirty="0"/>
              <a:t>@rtlhessen via Instagram, 09.05.2022</a:t>
            </a:r>
          </a:p>
          <a:p>
            <a:pPr marL="0" lvl="2" indent="0">
              <a:buFont typeface="Calibri" panose="020F0502020204030204" pitchFamily="34" charset="0"/>
              <a:buNone/>
            </a:pPr>
            <a:endParaRPr lang="de-DE" dirty="0"/>
          </a:p>
        </p:txBody>
      </p:sp>
      <p:cxnSp>
        <p:nvCxnSpPr>
          <p:cNvPr id="4" name="Gerader Verbinder 3">
            <a:extLst>
              <a:ext uri="{FF2B5EF4-FFF2-40B4-BE49-F238E27FC236}">
                <a16:creationId xmlns:a16="http://schemas.microsoft.com/office/drawing/2014/main" id="{7200B894-7356-3DB3-4136-0CB3BA81800C}"/>
              </a:ext>
            </a:extLst>
          </p:cNvPr>
          <p:cNvCxnSpPr>
            <a:cxnSpLocks/>
          </p:cNvCxnSpPr>
          <p:nvPr/>
        </p:nvCxnSpPr>
        <p:spPr>
          <a:xfrm>
            <a:off x="526889" y="4549930"/>
            <a:ext cx="252000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5283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540000" y="350027"/>
            <a:ext cx="8076539" cy="1080000"/>
          </a:xfrm>
        </p:spPr>
        <p:txBody>
          <a:bodyPr>
            <a:normAutofit/>
          </a:bodyPr>
          <a:lstStyle/>
          <a:p>
            <a:r>
              <a:rPr lang="de-DE" sz="2800"/>
              <a:t>Zahlen zum letzten Tag der Kinderbetreuung</a:t>
            </a:r>
          </a:p>
        </p:txBody>
      </p:sp>
      <p:sp>
        <p:nvSpPr>
          <p:cNvPr id="10" name="Foliennummernplatzhalter 9"/>
          <p:cNvSpPr>
            <a:spLocks noGrp="1"/>
          </p:cNvSpPr>
          <p:nvPr>
            <p:ph type="sldNum" sz="quarter" idx="12"/>
          </p:nvPr>
        </p:nvSpPr>
        <p:spPr/>
        <p:txBody>
          <a:bodyPr/>
          <a:lstStyle/>
          <a:p>
            <a:fld id="{F8E39F72-14E7-3F43-980A-378AA1AEA1CE}" type="slidenum">
              <a:rPr lang="de-DE" smtClean="0"/>
              <a:pPr/>
              <a:t>13</a:t>
            </a:fld>
            <a:endParaRPr lang="de-DE"/>
          </a:p>
        </p:txBody>
      </p:sp>
      <p:sp>
        <p:nvSpPr>
          <p:cNvPr id="6" name="Fußzeilenplatzhalter 5">
            <a:extLst>
              <a:ext uri="{FF2B5EF4-FFF2-40B4-BE49-F238E27FC236}">
                <a16:creationId xmlns:a16="http://schemas.microsoft.com/office/drawing/2014/main" id="{C27A37E7-C451-4CF7-BC64-E45B90ED807B}"/>
              </a:ext>
            </a:extLst>
          </p:cNvPr>
          <p:cNvSpPr>
            <a:spLocks noGrp="1"/>
          </p:cNvSpPr>
          <p:nvPr>
            <p:ph type="ftr" sz="quarter" idx="11"/>
          </p:nvPr>
        </p:nvSpPr>
        <p:spPr>
          <a:xfrm>
            <a:off x="1259999" y="4767263"/>
            <a:ext cx="5147727" cy="173670"/>
          </a:xfrm>
        </p:spPr>
        <p:txBody>
          <a:bodyPr/>
          <a:lstStyle/>
          <a:p>
            <a:r>
              <a:rPr lang="de-DE"/>
              <a:t>www.tag-der-kinderbetreuung.de 			www.deutscher-kita-preis.de</a:t>
            </a:r>
          </a:p>
        </p:txBody>
      </p:sp>
      <p:sp>
        <p:nvSpPr>
          <p:cNvPr id="13" name="Inhaltsplatzhalter 7">
            <a:extLst>
              <a:ext uri="{FF2B5EF4-FFF2-40B4-BE49-F238E27FC236}">
                <a16:creationId xmlns:a16="http://schemas.microsoft.com/office/drawing/2014/main" id="{9B25D769-84DF-4EFC-AE1F-7522196938CF}"/>
              </a:ext>
            </a:extLst>
          </p:cNvPr>
          <p:cNvSpPr txBox="1">
            <a:spLocks/>
          </p:cNvSpPr>
          <p:nvPr/>
        </p:nvSpPr>
        <p:spPr>
          <a:xfrm>
            <a:off x="4795589" y="1203426"/>
            <a:ext cx="3657531" cy="486660"/>
          </a:xfrm>
          <a:prstGeom prst="rect">
            <a:avLst/>
          </a:prstGeom>
        </p:spPr>
        <p:txBody>
          <a:bodyPr vert="horz" lIns="0" tIns="0" rIns="0" bIns="0" rtlCol="0">
            <a:noAutofit/>
          </a:bodyPr>
          <a:lstStyle>
            <a:lvl1pPr marL="0" indent="0" algn="l" defTabSz="457200" rtl="0" eaLnBrk="1" latinLnBrk="0" hangingPunct="1">
              <a:lnSpc>
                <a:spcPct val="100000"/>
              </a:lnSpc>
              <a:spcBef>
                <a:spcPts val="0"/>
              </a:spcBef>
              <a:buFont typeface="Arial"/>
              <a:buNone/>
              <a:defRPr sz="1800" b="1" kern="1200">
                <a:solidFill>
                  <a:schemeClr val="tx1"/>
                </a:solidFill>
                <a:latin typeface="+mn-lt"/>
                <a:ea typeface="+mn-ea"/>
                <a:cs typeface="+mn-cs"/>
              </a:defRPr>
            </a:lvl1pPr>
            <a:lvl2pPr marL="0" indent="0" algn="l" defTabSz="457200" rtl="0" eaLnBrk="1" latinLnBrk="0" hangingPunct="1">
              <a:lnSpc>
                <a:spcPct val="100000"/>
              </a:lnSpc>
              <a:spcBef>
                <a:spcPts val="0"/>
              </a:spcBef>
              <a:buFont typeface="Arial"/>
              <a:buNone/>
              <a:defRPr sz="1800" kern="1200">
                <a:solidFill>
                  <a:schemeClr val="tx1"/>
                </a:solidFill>
                <a:latin typeface="+mn-lt"/>
                <a:ea typeface="+mn-ea"/>
                <a:cs typeface="+mn-cs"/>
              </a:defRPr>
            </a:lvl2pPr>
            <a:lvl3pPr marL="288000" indent="-288000" algn="l" defTabSz="457200" rtl="0" eaLnBrk="1" latinLnBrk="0" hangingPunct="1">
              <a:lnSpc>
                <a:spcPct val="100000"/>
              </a:lnSpc>
              <a:spcBef>
                <a:spcPts val="0"/>
              </a:spcBef>
              <a:buClr>
                <a:schemeClr val="accent1"/>
              </a:buClr>
              <a:buSzPct val="90000"/>
              <a:buFont typeface="Calibri" panose="020F0502020204030204" pitchFamily="34" charset="0"/>
              <a:buChar char="→"/>
              <a:defRPr sz="1800" kern="1200">
                <a:solidFill>
                  <a:schemeClr val="tx1"/>
                </a:solidFill>
                <a:latin typeface="+mn-lt"/>
                <a:ea typeface="+mn-ea"/>
                <a:cs typeface="+mn-cs"/>
              </a:defRPr>
            </a:lvl3pPr>
            <a:lvl4pPr marL="576000" indent="-288000" algn="l" defTabSz="457200" rtl="0" eaLnBrk="1" latinLnBrk="0" hangingPunct="1">
              <a:lnSpc>
                <a:spcPct val="100000"/>
              </a:lnSpc>
              <a:spcBef>
                <a:spcPts val="0"/>
              </a:spcBef>
              <a:buClr>
                <a:schemeClr val="accent1"/>
              </a:buClr>
              <a:buSzPct val="95000"/>
              <a:buFont typeface="Calibri" panose="020F0502020204030204" pitchFamily="34" charset="0"/>
              <a:buChar char="→"/>
              <a:defRPr sz="1600" kern="1200">
                <a:solidFill>
                  <a:schemeClr val="tx1"/>
                </a:solidFill>
                <a:latin typeface="+mn-lt"/>
                <a:ea typeface="+mn-ea"/>
                <a:cs typeface="+mn-cs"/>
              </a:defRPr>
            </a:lvl4pPr>
            <a:lvl5pPr marL="864000" indent="-288000" algn="l" defTabSz="457200" rtl="0" eaLnBrk="1" latinLnBrk="0" hangingPunct="1">
              <a:lnSpc>
                <a:spcPct val="100000"/>
              </a:lnSpc>
              <a:spcBef>
                <a:spcPts val="0"/>
              </a:spcBef>
              <a:buClr>
                <a:schemeClr val="accent1"/>
              </a:buClr>
              <a:buSzPct val="95000"/>
              <a:buFont typeface="Calibri" panose="020F050202020403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gn="r"/>
            <a:r>
              <a:rPr lang="de-DE" dirty="0"/>
              <a:t>Über 3.300 Seitenansichten</a:t>
            </a:r>
          </a:p>
          <a:p>
            <a:pPr algn="r"/>
            <a:r>
              <a:rPr lang="de-DE" sz="1200" b="0" dirty="0"/>
              <a:t>am Tag der Kinderbetreuung </a:t>
            </a:r>
          </a:p>
          <a:p>
            <a:pPr marL="0" lvl="2" indent="0">
              <a:buNone/>
            </a:pPr>
            <a:endParaRPr lang="de-DE" sz="1600" dirty="0"/>
          </a:p>
          <a:p>
            <a:pPr marL="0" lvl="2" indent="0">
              <a:buFont typeface="Calibri" panose="020F0502020204030204" pitchFamily="34" charset="0"/>
              <a:buNone/>
            </a:pPr>
            <a:endParaRPr lang="de-DE" dirty="0"/>
          </a:p>
        </p:txBody>
      </p:sp>
      <p:sp>
        <p:nvSpPr>
          <p:cNvPr id="15" name="Inhaltsplatzhalter 7">
            <a:extLst>
              <a:ext uri="{FF2B5EF4-FFF2-40B4-BE49-F238E27FC236}">
                <a16:creationId xmlns:a16="http://schemas.microsoft.com/office/drawing/2014/main" id="{AD555570-C312-43D9-AA5E-676A844EEBAD}"/>
              </a:ext>
            </a:extLst>
          </p:cNvPr>
          <p:cNvSpPr txBox="1">
            <a:spLocks/>
          </p:cNvSpPr>
          <p:nvPr/>
        </p:nvSpPr>
        <p:spPr>
          <a:xfrm>
            <a:off x="493742" y="2414796"/>
            <a:ext cx="3657531" cy="486660"/>
          </a:xfrm>
          <a:prstGeom prst="rect">
            <a:avLst/>
          </a:prstGeom>
        </p:spPr>
        <p:txBody>
          <a:bodyPr vert="horz" lIns="0" tIns="0" rIns="0" bIns="0" rtlCol="0">
            <a:noAutofit/>
          </a:bodyPr>
          <a:lstStyle>
            <a:lvl1pPr marL="0" indent="0" algn="l" defTabSz="457200" rtl="0" eaLnBrk="1" latinLnBrk="0" hangingPunct="1">
              <a:lnSpc>
                <a:spcPct val="100000"/>
              </a:lnSpc>
              <a:spcBef>
                <a:spcPts val="0"/>
              </a:spcBef>
              <a:buFont typeface="Arial"/>
              <a:buNone/>
              <a:defRPr sz="1800" b="1" kern="1200">
                <a:solidFill>
                  <a:schemeClr val="tx1"/>
                </a:solidFill>
                <a:latin typeface="+mn-lt"/>
                <a:ea typeface="+mn-ea"/>
                <a:cs typeface="+mn-cs"/>
              </a:defRPr>
            </a:lvl1pPr>
            <a:lvl2pPr marL="0" indent="0" algn="l" defTabSz="457200" rtl="0" eaLnBrk="1" latinLnBrk="0" hangingPunct="1">
              <a:lnSpc>
                <a:spcPct val="100000"/>
              </a:lnSpc>
              <a:spcBef>
                <a:spcPts val="0"/>
              </a:spcBef>
              <a:buFont typeface="Arial"/>
              <a:buNone/>
              <a:defRPr sz="1800" kern="1200">
                <a:solidFill>
                  <a:schemeClr val="tx1"/>
                </a:solidFill>
                <a:latin typeface="+mn-lt"/>
                <a:ea typeface="+mn-ea"/>
                <a:cs typeface="+mn-cs"/>
              </a:defRPr>
            </a:lvl2pPr>
            <a:lvl3pPr marL="288000" indent="-288000" algn="l" defTabSz="457200" rtl="0" eaLnBrk="1" latinLnBrk="0" hangingPunct="1">
              <a:lnSpc>
                <a:spcPct val="100000"/>
              </a:lnSpc>
              <a:spcBef>
                <a:spcPts val="0"/>
              </a:spcBef>
              <a:buClr>
                <a:schemeClr val="accent1"/>
              </a:buClr>
              <a:buSzPct val="90000"/>
              <a:buFont typeface="Calibri" panose="020F0502020204030204" pitchFamily="34" charset="0"/>
              <a:buChar char="→"/>
              <a:defRPr sz="1800" kern="1200">
                <a:solidFill>
                  <a:schemeClr val="tx1"/>
                </a:solidFill>
                <a:latin typeface="+mn-lt"/>
                <a:ea typeface="+mn-ea"/>
                <a:cs typeface="+mn-cs"/>
              </a:defRPr>
            </a:lvl3pPr>
            <a:lvl4pPr marL="576000" indent="-288000" algn="l" defTabSz="457200" rtl="0" eaLnBrk="1" latinLnBrk="0" hangingPunct="1">
              <a:lnSpc>
                <a:spcPct val="100000"/>
              </a:lnSpc>
              <a:spcBef>
                <a:spcPts val="0"/>
              </a:spcBef>
              <a:buClr>
                <a:schemeClr val="accent1"/>
              </a:buClr>
              <a:buSzPct val="95000"/>
              <a:buFont typeface="Calibri" panose="020F0502020204030204" pitchFamily="34" charset="0"/>
              <a:buChar char="→"/>
              <a:defRPr sz="1600" kern="1200">
                <a:solidFill>
                  <a:schemeClr val="tx1"/>
                </a:solidFill>
                <a:latin typeface="+mn-lt"/>
                <a:ea typeface="+mn-ea"/>
                <a:cs typeface="+mn-cs"/>
              </a:defRPr>
            </a:lvl4pPr>
            <a:lvl5pPr marL="864000" indent="-288000" algn="l" defTabSz="457200" rtl="0" eaLnBrk="1" latinLnBrk="0" hangingPunct="1">
              <a:lnSpc>
                <a:spcPct val="100000"/>
              </a:lnSpc>
              <a:spcBef>
                <a:spcPts val="0"/>
              </a:spcBef>
              <a:buClr>
                <a:schemeClr val="accent1"/>
              </a:buClr>
              <a:buSzPct val="95000"/>
              <a:buFont typeface="Calibri" panose="020F050202020403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de-DE" dirty="0"/>
              <a:t>Rund 450 Beiträge</a:t>
            </a:r>
          </a:p>
          <a:p>
            <a:r>
              <a:rPr lang="de-DE" sz="1200" b="0" dirty="0"/>
              <a:t>in Presse, Online und Rundfunk </a:t>
            </a:r>
            <a:endParaRPr lang="de-DE" sz="1600" dirty="0"/>
          </a:p>
          <a:p>
            <a:pPr marL="0" lvl="2" indent="0">
              <a:buFont typeface="Calibri" panose="020F0502020204030204" pitchFamily="34" charset="0"/>
              <a:buNone/>
            </a:pPr>
            <a:endParaRPr lang="de-DE" dirty="0"/>
          </a:p>
        </p:txBody>
      </p:sp>
      <p:sp>
        <p:nvSpPr>
          <p:cNvPr id="16" name="Inhaltsplatzhalter 7">
            <a:extLst>
              <a:ext uri="{FF2B5EF4-FFF2-40B4-BE49-F238E27FC236}">
                <a16:creationId xmlns:a16="http://schemas.microsoft.com/office/drawing/2014/main" id="{81D222B7-817A-4AF9-876F-C9623BF04D75}"/>
              </a:ext>
            </a:extLst>
          </p:cNvPr>
          <p:cNvSpPr txBox="1">
            <a:spLocks/>
          </p:cNvSpPr>
          <p:nvPr/>
        </p:nvSpPr>
        <p:spPr>
          <a:xfrm>
            <a:off x="4959008" y="2403926"/>
            <a:ext cx="3657531" cy="486660"/>
          </a:xfrm>
          <a:prstGeom prst="rect">
            <a:avLst/>
          </a:prstGeom>
        </p:spPr>
        <p:txBody>
          <a:bodyPr vert="horz" lIns="0" tIns="0" rIns="0" bIns="0" rtlCol="0">
            <a:noAutofit/>
          </a:bodyPr>
          <a:lstStyle>
            <a:lvl1pPr marL="0" indent="0" algn="l" defTabSz="457200" rtl="0" eaLnBrk="1" latinLnBrk="0" hangingPunct="1">
              <a:lnSpc>
                <a:spcPct val="100000"/>
              </a:lnSpc>
              <a:spcBef>
                <a:spcPts val="0"/>
              </a:spcBef>
              <a:buFont typeface="Arial"/>
              <a:buNone/>
              <a:defRPr sz="1800" b="1" kern="1200">
                <a:solidFill>
                  <a:schemeClr val="tx1"/>
                </a:solidFill>
                <a:latin typeface="+mn-lt"/>
                <a:ea typeface="+mn-ea"/>
                <a:cs typeface="+mn-cs"/>
              </a:defRPr>
            </a:lvl1pPr>
            <a:lvl2pPr marL="0" indent="0" algn="l" defTabSz="457200" rtl="0" eaLnBrk="1" latinLnBrk="0" hangingPunct="1">
              <a:lnSpc>
                <a:spcPct val="100000"/>
              </a:lnSpc>
              <a:spcBef>
                <a:spcPts val="0"/>
              </a:spcBef>
              <a:buFont typeface="Arial"/>
              <a:buNone/>
              <a:defRPr sz="1800" kern="1200">
                <a:solidFill>
                  <a:schemeClr val="tx1"/>
                </a:solidFill>
                <a:latin typeface="+mn-lt"/>
                <a:ea typeface="+mn-ea"/>
                <a:cs typeface="+mn-cs"/>
              </a:defRPr>
            </a:lvl2pPr>
            <a:lvl3pPr marL="288000" indent="-288000" algn="l" defTabSz="457200" rtl="0" eaLnBrk="1" latinLnBrk="0" hangingPunct="1">
              <a:lnSpc>
                <a:spcPct val="100000"/>
              </a:lnSpc>
              <a:spcBef>
                <a:spcPts val="0"/>
              </a:spcBef>
              <a:buClr>
                <a:schemeClr val="accent1"/>
              </a:buClr>
              <a:buSzPct val="90000"/>
              <a:buFont typeface="Calibri" panose="020F0502020204030204" pitchFamily="34" charset="0"/>
              <a:buChar char="→"/>
              <a:defRPr sz="1800" kern="1200">
                <a:solidFill>
                  <a:schemeClr val="tx1"/>
                </a:solidFill>
                <a:latin typeface="+mn-lt"/>
                <a:ea typeface="+mn-ea"/>
                <a:cs typeface="+mn-cs"/>
              </a:defRPr>
            </a:lvl3pPr>
            <a:lvl4pPr marL="576000" indent="-288000" algn="l" defTabSz="457200" rtl="0" eaLnBrk="1" latinLnBrk="0" hangingPunct="1">
              <a:lnSpc>
                <a:spcPct val="100000"/>
              </a:lnSpc>
              <a:spcBef>
                <a:spcPts val="0"/>
              </a:spcBef>
              <a:buClr>
                <a:schemeClr val="accent1"/>
              </a:buClr>
              <a:buSzPct val="95000"/>
              <a:buFont typeface="Calibri" panose="020F0502020204030204" pitchFamily="34" charset="0"/>
              <a:buChar char="→"/>
              <a:defRPr sz="1600" kern="1200">
                <a:solidFill>
                  <a:schemeClr val="tx1"/>
                </a:solidFill>
                <a:latin typeface="+mn-lt"/>
                <a:ea typeface="+mn-ea"/>
                <a:cs typeface="+mn-cs"/>
              </a:defRPr>
            </a:lvl4pPr>
            <a:lvl5pPr marL="864000" indent="-288000" algn="l" defTabSz="457200" rtl="0" eaLnBrk="1" latinLnBrk="0" hangingPunct="1">
              <a:lnSpc>
                <a:spcPct val="100000"/>
              </a:lnSpc>
              <a:spcBef>
                <a:spcPts val="0"/>
              </a:spcBef>
              <a:buClr>
                <a:schemeClr val="accent1"/>
              </a:buClr>
              <a:buSzPct val="95000"/>
              <a:buFont typeface="Calibri" panose="020F050202020403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gn="r"/>
            <a:r>
              <a:rPr lang="de-DE" dirty="0"/>
              <a:t>Rund 450 </a:t>
            </a:r>
            <a:r>
              <a:rPr lang="de-DE" dirty="0" err="1"/>
              <a:t>Social</a:t>
            </a:r>
            <a:r>
              <a:rPr lang="de-DE" dirty="0"/>
              <a:t>-Media-Beiträge</a:t>
            </a:r>
          </a:p>
          <a:p>
            <a:pPr algn="r"/>
            <a:r>
              <a:rPr lang="de-DE" sz="1200" b="0" dirty="0"/>
              <a:t>unter dem Hashtag #TagDerKinderbetreuung</a:t>
            </a:r>
          </a:p>
          <a:p>
            <a:pPr marL="0" lvl="2" indent="0" algn="r">
              <a:buNone/>
            </a:pPr>
            <a:endParaRPr lang="de-DE" sz="1600" dirty="0"/>
          </a:p>
          <a:p>
            <a:pPr marL="0" lvl="2" indent="0" algn="r">
              <a:buFont typeface="Calibri" panose="020F0502020204030204" pitchFamily="34" charset="0"/>
              <a:buNone/>
            </a:pPr>
            <a:endParaRPr lang="de-DE" dirty="0"/>
          </a:p>
        </p:txBody>
      </p:sp>
      <p:sp>
        <p:nvSpPr>
          <p:cNvPr id="19" name="Inhaltsplatzhalter 7">
            <a:extLst>
              <a:ext uri="{FF2B5EF4-FFF2-40B4-BE49-F238E27FC236}">
                <a16:creationId xmlns:a16="http://schemas.microsoft.com/office/drawing/2014/main" id="{7885DBDA-D6CD-4FC0-A2F1-4CE23708A84C}"/>
              </a:ext>
            </a:extLst>
          </p:cNvPr>
          <p:cNvSpPr txBox="1">
            <a:spLocks/>
          </p:cNvSpPr>
          <p:nvPr/>
        </p:nvSpPr>
        <p:spPr>
          <a:xfrm>
            <a:off x="493742" y="1175161"/>
            <a:ext cx="4403336" cy="486660"/>
          </a:xfrm>
          <a:prstGeom prst="rect">
            <a:avLst/>
          </a:prstGeom>
        </p:spPr>
        <p:txBody>
          <a:bodyPr vert="horz" lIns="0" tIns="0" rIns="0" bIns="0" rtlCol="0">
            <a:noAutofit/>
          </a:bodyPr>
          <a:lstStyle>
            <a:lvl1pPr marL="0" indent="0" algn="l" defTabSz="457200" rtl="0" eaLnBrk="1" latinLnBrk="0" hangingPunct="1">
              <a:lnSpc>
                <a:spcPct val="100000"/>
              </a:lnSpc>
              <a:spcBef>
                <a:spcPts val="0"/>
              </a:spcBef>
              <a:buFont typeface="Arial"/>
              <a:buNone/>
              <a:defRPr sz="1800" b="1" kern="1200">
                <a:solidFill>
                  <a:schemeClr val="tx1"/>
                </a:solidFill>
                <a:latin typeface="+mn-lt"/>
                <a:ea typeface="+mn-ea"/>
                <a:cs typeface="+mn-cs"/>
              </a:defRPr>
            </a:lvl1pPr>
            <a:lvl2pPr marL="0" indent="0" algn="l" defTabSz="457200" rtl="0" eaLnBrk="1" latinLnBrk="0" hangingPunct="1">
              <a:lnSpc>
                <a:spcPct val="100000"/>
              </a:lnSpc>
              <a:spcBef>
                <a:spcPts val="0"/>
              </a:spcBef>
              <a:buFont typeface="Arial"/>
              <a:buNone/>
              <a:defRPr sz="1800" kern="1200">
                <a:solidFill>
                  <a:schemeClr val="tx1"/>
                </a:solidFill>
                <a:latin typeface="+mn-lt"/>
                <a:ea typeface="+mn-ea"/>
                <a:cs typeface="+mn-cs"/>
              </a:defRPr>
            </a:lvl2pPr>
            <a:lvl3pPr marL="288000" indent="-288000" algn="l" defTabSz="457200" rtl="0" eaLnBrk="1" latinLnBrk="0" hangingPunct="1">
              <a:lnSpc>
                <a:spcPct val="100000"/>
              </a:lnSpc>
              <a:spcBef>
                <a:spcPts val="0"/>
              </a:spcBef>
              <a:buClr>
                <a:schemeClr val="accent1"/>
              </a:buClr>
              <a:buSzPct val="90000"/>
              <a:buFont typeface="Calibri" panose="020F0502020204030204" pitchFamily="34" charset="0"/>
              <a:buChar char="→"/>
              <a:defRPr sz="1800" kern="1200">
                <a:solidFill>
                  <a:schemeClr val="tx1"/>
                </a:solidFill>
                <a:latin typeface="+mn-lt"/>
                <a:ea typeface="+mn-ea"/>
                <a:cs typeface="+mn-cs"/>
              </a:defRPr>
            </a:lvl3pPr>
            <a:lvl4pPr marL="576000" indent="-288000" algn="l" defTabSz="457200" rtl="0" eaLnBrk="1" latinLnBrk="0" hangingPunct="1">
              <a:lnSpc>
                <a:spcPct val="100000"/>
              </a:lnSpc>
              <a:spcBef>
                <a:spcPts val="0"/>
              </a:spcBef>
              <a:buClr>
                <a:schemeClr val="accent1"/>
              </a:buClr>
              <a:buSzPct val="95000"/>
              <a:buFont typeface="Calibri" panose="020F0502020204030204" pitchFamily="34" charset="0"/>
              <a:buChar char="→"/>
              <a:defRPr sz="1600" kern="1200">
                <a:solidFill>
                  <a:schemeClr val="tx1"/>
                </a:solidFill>
                <a:latin typeface="+mn-lt"/>
                <a:ea typeface="+mn-ea"/>
                <a:cs typeface="+mn-cs"/>
              </a:defRPr>
            </a:lvl4pPr>
            <a:lvl5pPr marL="864000" indent="-288000" algn="l" defTabSz="457200" rtl="0" eaLnBrk="1" latinLnBrk="0" hangingPunct="1">
              <a:lnSpc>
                <a:spcPct val="100000"/>
              </a:lnSpc>
              <a:spcBef>
                <a:spcPts val="0"/>
              </a:spcBef>
              <a:buClr>
                <a:schemeClr val="accent1"/>
              </a:buClr>
              <a:buSzPct val="95000"/>
              <a:buFont typeface="Calibri" panose="020F050202020403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de-DE"/>
              <a:t>Rund 450 Bastelvorlagen, Online-Sticker etc.</a:t>
            </a:r>
          </a:p>
          <a:p>
            <a:r>
              <a:rPr lang="de-DE" sz="1200" b="0"/>
              <a:t>wurden heruntergeladen</a:t>
            </a:r>
          </a:p>
          <a:p>
            <a:pPr marL="0" lvl="2" indent="0" algn="r">
              <a:buNone/>
            </a:pPr>
            <a:endParaRPr lang="de-DE" sz="1600"/>
          </a:p>
          <a:p>
            <a:pPr marL="0" lvl="2" indent="0" algn="r">
              <a:buFont typeface="Calibri" panose="020F0502020204030204" pitchFamily="34" charset="0"/>
              <a:buNone/>
            </a:pPr>
            <a:endParaRPr lang="de-DE"/>
          </a:p>
        </p:txBody>
      </p:sp>
      <p:cxnSp>
        <p:nvCxnSpPr>
          <p:cNvPr id="12" name="Gerader Verbinder 11">
            <a:extLst>
              <a:ext uri="{FF2B5EF4-FFF2-40B4-BE49-F238E27FC236}">
                <a16:creationId xmlns:a16="http://schemas.microsoft.com/office/drawing/2014/main" id="{D38EE787-F6C2-4445-AAFB-97FFA8A4565A}"/>
              </a:ext>
            </a:extLst>
          </p:cNvPr>
          <p:cNvCxnSpPr>
            <a:cxnSpLocks/>
          </p:cNvCxnSpPr>
          <p:nvPr/>
        </p:nvCxnSpPr>
        <p:spPr>
          <a:xfrm>
            <a:off x="493742" y="1981685"/>
            <a:ext cx="2520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AC79A592-7495-4C0C-AFEE-1F243ECA82E7}"/>
              </a:ext>
            </a:extLst>
          </p:cNvPr>
          <p:cNvCxnSpPr>
            <a:cxnSpLocks/>
          </p:cNvCxnSpPr>
          <p:nvPr/>
        </p:nvCxnSpPr>
        <p:spPr>
          <a:xfrm>
            <a:off x="5933120" y="1846218"/>
            <a:ext cx="2520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F51BEB88-6D36-45E5-99CB-04F830A040EA}"/>
              </a:ext>
            </a:extLst>
          </p:cNvPr>
          <p:cNvCxnSpPr>
            <a:cxnSpLocks/>
          </p:cNvCxnSpPr>
          <p:nvPr/>
        </p:nvCxnSpPr>
        <p:spPr>
          <a:xfrm>
            <a:off x="6082167" y="3049850"/>
            <a:ext cx="25200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0C587E98-E100-448E-B6E5-C1776D6D8234}"/>
              </a:ext>
            </a:extLst>
          </p:cNvPr>
          <p:cNvCxnSpPr>
            <a:cxnSpLocks/>
          </p:cNvCxnSpPr>
          <p:nvPr/>
        </p:nvCxnSpPr>
        <p:spPr>
          <a:xfrm>
            <a:off x="432632" y="2988890"/>
            <a:ext cx="2520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6" name="Inhaltsplatzhalter 7">
            <a:extLst>
              <a:ext uri="{FF2B5EF4-FFF2-40B4-BE49-F238E27FC236}">
                <a16:creationId xmlns:a16="http://schemas.microsoft.com/office/drawing/2014/main" id="{254E032B-1787-4CB5-B54E-1060C30A8A72}"/>
              </a:ext>
            </a:extLst>
          </p:cNvPr>
          <p:cNvSpPr txBox="1">
            <a:spLocks/>
          </p:cNvSpPr>
          <p:nvPr/>
        </p:nvSpPr>
        <p:spPr>
          <a:xfrm>
            <a:off x="432632" y="3545457"/>
            <a:ext cx="3657531" cy="486660"/>
          </a:xfrm>
          <a:prstGeom prst="rect">
            <a:avLst/>
          </a:prstGeom>
        </p:spPr>
        <p:txBody>
          <a:bodyPr vert="horz" lIns="0" tIns="0" rIns="0" bIns="0" rtlCol="0">
            <a:noAutofit/>
          </a:bodyPr>
          <a:lstStyle>
            <a:lvl1pPr marL="0" indent="0" algn="l" defTabSz="457200" rtl="0" eaLnBrk="1" latinLnBrk="0" hangingPunct="1">
              <a:lnSpc>
                <a:spcPct val="100000"/>
              </a:lnSpc>
              <a:spcBef>
                <a:spcPts val="0"/>
              </a:spcBef>
              <a:buFont typeface="Arial"/>
              <a:buNone/>
              <a:defRPr sz="1800" b="1" kern="1200">
                <a:solidFill>
                  <a:schemeClr val="tx1"/>
                </a:solidFill>
                <a:latin typeface="+mn-lt"/>
                <a:ea typeface="+mn-ea"/>
                <a:cs typeface="+mn-cs"/>
              </a:defRPr>
            </a:lvl1pPr>
            <a:lvl2pPr marL="0" indent="0" algn="l" defTabSz="457200" rtl="0" eaLnBrk="1" latinLnBrk="0" hangingPunct="1">
              <a:lnSpc>
                <a:spcPct val="100000"/>
              </a:lnSpc>
              <a:spcBef>
                <a:spcPts val="0"/>
              </a:spcBef>
              <a:buFont typeface="Arial"/>
              <a:buNone/>
              <a:defRPr sz="1800" kern="1200">
                <a:solidFill>
                  <a:schemeClr val="tx1"/>
                </a:solidFill>
                <a:latin typeface="+mn-lt"/>
                <a:ea typeface="+mn-ea"/>
                <a:cs typeface="+mn-cs"/>
              </a:defRPr>
            </a:lvl2pPr>
            <a:lvl3pPr marL="288000" indent="-288000" algn="l" defTabSz="457200" rtl="0" eaLnBrk="1" latinLnBrk="0" hangingPunct="1">
              <a:lnSpc>
                <a:spcPct val="100000"/>
              </a:lnSpc>
              <a:spcBef>
                <a:spcPts val="0"/>
              </a:spcBef>
              <a:buClr>
                <a:schemeClr val="accent1"/>
              </a:buClr>
              <a:buSzPct val="90000"/>
              <a:buFont typeface="Calibri" panose="020F0502020204030204" pitchFamily="34" charset="0"/>
              <a:buChar char="→"/>
              <a:defRPr sz="1800" kern="1200">
                <a:solidFill>
                  <a:schemeClr val="tx1"/>
                </a:solidFill>
                <a:latin typeface="+mn-lt"/>
                <a:ea typeface="+mn-ea"/>
                <a:cs typeface="+mn-cs"/>
              </a:defRPr>
            </a:lvl3pPr>
            <a:lvl4pPr marL="576000" indent="-288000" algn="l" defTabSz="457200" rtl="0" eaLnBrk="1" latinLnBrk="0" hangingPunct="1">
              <a:lnSpc>
                <a:spcPct val="100000"/>
              </a:lnSpc>
              <a:spcBef>
                <a:spcPts val="0"/>
              </a:spcBef>
              <a:buClr>
                <a:schemeClr val="accent1"/>
              </a:buClr>
              <a:buSzPct val="95000"/>
              <a:buFont typeface="Calibri" panose="020F0502020204030204" pitchFamily="34" charset="0"/>
              <a:buChar char="→"/>
              <a:defRPr sz="1600" kern="1200">
                <a:solidFill>
                  <a:schemeClr val="tx1"/>
                </a:solidFill>
                <a:latin typeface="+mn-lt"/>
                <a:ea typeface="+mn-ea"/>
                <a:cs typeface="+mn-cs"/>
              </a:defRPr>
            </a:lvl4pPr>
            <a:lvl5pPr marL="864000" indent="-288000" algn="l" defTabSz="457200" rtl="0" eaLnBrk="1" latinLnBrk="0" hangingPunct="1">
              <a:lnSpc>
                <a:spcPct val="100000"/>
              </a:lnSpc>
              <a:spcBef>
                <a:spcPts val="0"/>
              </a:spcBef>
              <a:buClr>
                <a:schemeClr val="accent1"/>
              </a:buClr>
              <a:buSzPct val="95000"/>
              <a:buFont typeface="Calibri" panose="020F050202020403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de-DE"/>
              <a:t>Der Hashtag #TagDerKinderbetreuung</a:t>
            </a:r>
          </a:p>
          <a:p>
            <a:r>
              <a:rPr lang="de-DE" sz="1200" b="0"/>
              <a:t>schaffte es auf Platz 6 in die </a:t>
            </a:r>
            <a:r>
              <a:rPr lang="de-DE" sz="1200" b="0" err="1"/>
              <a:t>Trending</a:t>
            </a:r>
            <a:r>
              <a:rPr lang="de-DE" sz="1200" b="0"/>
              <a:t> Topics auf Twitter </a:t>
            </a:r>
          </a:p>
          <a:p>
            <a:pPr marL="0" lvl="2" indent="0">
              <a:buNone/>
            </a:pPr>
            <a:endParaRPr lang="de-DE" sz="1600"/>
          </a:p>
          <a:p>
            <a:pPr marL="0" lvl="2" indent="0">
              <a:buFont typeface="Calibri" panose="020F0502020204030204" pitchFamily="34" charset="0"/>
              <a:buNone/>
            </a:pPr>
            <a:endParaRPr lang="de-DE"/>
          </a:p>
        </p:txBody>
      </p:sp>
      <p:cxnSp>
        <p:nvCxnSpPr>
          <p:cNvPr id="27" name="Gerader Verbinder 26">
            <a:extLst>
              <a:ext uri="{FF2B5EF4-FFF2-40B4-BE49-F238E27FC236}">
                <a16:creationId xmlns:a16="http://schemas.microsoft.com/office/drawing/2014/main" id="{865AFD2B-3BDA-4BA1-9115-62E75FED2B26}"/>
              </a:ext>
            </a:extLst>
          </p:cNvPr>
          <p:cNvCxnSpPr>
            <a:cxnSpLocks/>
          </p:cNvCxnSpPr>
          <p:nvPr/>
        </p:nvCxnSpPr>
        <p:spPr>
          <a:xfrm>
            <a:off x="432632" y="4099653"/>
            <a:ext cx="252000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9412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F88290A0-3E1B-4690-B8A5-E868189A2C94}"/>
              </a:ext>
            </a:extLst>
          </p:cNvPr>
          <p:cNvPicPr>
            <a:picLocks noChangeAspect="1"/>
          </p:cNvPicPr>
          <p:nvPr/>
        </p:nvPicPr>
        <p:blipFill rotWithShape="1">
          <a:blip r:embed="rId3"/>
          <a:srcRect l="26641" t="13104" b="35143"/>
          <a:stretch/>
        </p:blipFill>
        <p:spPr>
          <a:xfrm flipH="1" flipV="1">
            <a:off x="0" y="-105993"/>
            <a:ext cx="9144000" cy="4366266"/>
          </a:xfrm>
          <a:prstGeom prst="rect">
            <a:avLst/>
          </a:prstGeom>
        </p:spPr>
      </p:pic>
      <p:sp>
        <p:nvSpPr>
          <p:cNvPr id="8" name="Titel 7"/>
          <p:cNvSpPr>
            <a:spLocks noGrp="1"/>
          </p:cNvSpPr>
          <p:nvPr>
            <p:ph type="ctrTitle"/>
          </p:nvPr>
        </p:nvSpPr>
        <p:spPr>
          <a:xfrm>
            <a:off x="935142" y="517981"/>
            <a:ext cx="5188331" cy="1601764"/>
          </a:xfrm>
        </p:spPr>
        <p:txBody>
          <a:bodyPr>
            <a:noAutofit/>
          </a:bodyPr>
          <a:lstStyle/>
          <a:p>
            <a:br>
              <a:rPr lang="de-DE" dirty="0">
                <a:solidFill>
                  <a:srgbClr val="0070C0"/>
                </a:solidFill>
              </a:rPr>
            </a:br>
            <a:r>
              <a:rPr lang="de-DE" dirty="0">
                <a:solidFill>
                  <a:srgbClr val="0070C0"/>
                </a:solidFill>
              </a:rPr>
              <a:t>Vielen Dank für Ihr Engagement </a:t>
            </a:r>
            <a:br>
              <a:rPr lang="de-DE" dirty="0">
                <a:solidFill>
                  <a:srgbClr val="0070C0"/>
                </a:solidFill>
              </a:rPr>
            </a:br>
            <a:r>
              <a:rPr lang="de-DE" sz="2000" b="0" dirty="0">
                <a:solidFill>
                  <a:srgbClr val="0070C0"/>
                </a:solidFill>
              </a:rPr>
              <a:t>Wir freuen uns auf Ihre Aktion zum</a:t>
            </a:r>
            <a:br>
              <a:rPr lang="de-DE" sz="2000" b="0" dirty="0">
                <a:solidFill>
                  <a:srgbClr val="0070C0"/>
                </a:solidFill>
              </a:rPr>
            </a:br>
            <a:r>
              <a:rPr lang="de-DE" sz="2000" b="0" dirty="0">
                <a:solidFill>
                  <a:srgbClr val="0070C0"/>
                </a:solidFill>
              </a:rPr>
              <a:t>Tag der Kinderbetreuung!</a:t>
            </a:r>
          </a:p>
        </p:txBody>
      </p:sp>
      <p:sp>
        <p:nvSpPr>
          <p:cNvPr id="10" name="Textplatzhalter 9"/>
          <p:cNvSpPr>
            <a:spLocks noGrp="1"/>
          </p:cNvSpPr>
          <p:nvPr>
            <p:ph type="body" sz="quarter" idx="10"/>
          </p:nvPr>
        </p:nvSpPr>
        <p:spPr>
          <a:xfrm>
            <a:off x="935142" y="2692225"/>
            <a:ext cx="3929538" cy="1314165"/>
          </a:xfrm>
        </p:spPr>
        <p:txBody>
          <a:bodyPr>
            <a:normAutofit/>
          </a:bodyPr>
          <a:lstStyle/>
          <a:p>
            <a:r>
              <a:rPr lang="de-DE" dirty="0"/>
              <a:t>Aljona Chuprikova</a:t>
            </a:r>
          </a:p>
          <a:p>
            <a:r>
              <a:rPr lang="de-DE" b="0" dirty="0">
                <a:hlinkClick r:id="rId4"/>
              </a:rPr>
              <a:t>info@tag-der-kinderbetreuung.de</a:t>
            </a:r>
            <a:r>
              <a:rPr lang="de-DE" b="0" dirty="0"/>
              <a:t> </a:t>
            </a:r>
          </a:p>
          <a:p>
            <a:r>
              <a:rPr lang="de-DE" b="0" dirty="0"/>
              <a:t>www.tag-der-kinderbetreuung.de</a:t>
            </a:r>
          </a:p>
        </p:txBody>
      </p:sp>
      <p:pic>
        <p:nvPicPr>
          <p:cNvPr id="12" name="Bild 11"/>
          <p:cNvPicPr>
            <a:picLocks noChangeAspect="1"/>
          </p:cNvPicPr>
          <p:nvPr/>
        </p:nvPicPr>
        <p:blipFill>
          <a:blip r:embed="rId5"/>
          <a:stretch>
            <a:fillRect/>
          </a:stretch>
        </p:blipFill>
        <p:spPr>
          <a:xfrm>
            <a:off x="6459218" y="2963072"/>
            <a:ext cx="2400300" cy="2400300"/>
          </a:xfrm>
          <a:prstGeom prst="rect">
            <a:avLst/>
          </a:prstGeom>
        </p:spPr>
      </p:pic>
      <p:pic>
        <p:nvPicPr>
          <p:cNvPr id="33" name="Grafik 32">
            <a:extLst>
              <a:ext uri="{FF2B5EF4-FFF2-40B4-BE49-F238E27FC236}">
                <a16:creationId xmlns:a16="http://schemas.microsoft.com/office/drawing/2014/main" id="{71830492-62DC-463B-BBD5-5876E3DAFA1F}"/>
              </a:ext>
            </a:extLst>
          </p:cNvPr>
          <p:cNvPicPr>
            <a:picLocks noChangeAspect="1"/>
          </p:cNvPicPr>
          <p:nvPr/>
        </p:nvPicPr>
        <p:blipFill>
          <a:blip r:embed="rId6"/>
          <a:stretch>
            <a:fillRect/>
          </a:stretch>
        </p:blipFill>
        <p:spPr>
          <a:xfrm>
            <a:off x="5205763" y="4260271"/>
            <a:ext cx="726123" cy="881005"/>
          </a:xfrm>
          <a:prstGeom prst="rect">
            <a:avLst/>
          </a:prstGeom>
        </p:spPr>
      </p:pic>
      <p:pic>
        <p:nvPicPr>
          <p:cNvPr id="4" name="Grafik 3">
            <a:extLst>
              <a:ext uri="{FF2B5EF4-FFF2-40B4-BE49-F238E27FC236}">
                <a16:creationId xmlns:a16="http://schemas.microsoft.com/office/drawing/2014/main" id="{DE2E65A0-2954-CF7D-DD7F-3CCF42B03916}"/>
              </a:ext>
            </a:extLst>
          </p:cNvPr>
          <p:cNvPicPr>
            <a:picLocks noChangeAspect="1"/>
          </p:cNvPicPr>
          <p:nvPr/>
        </p:nvPicPr>
        <p:blipFill>
          <a:blip r:embed="rId6"/>
          <a:stretch>
            <a:fillRect/>
          </a:stretch>
        </p:blipFill>
        <p:spPr>
          <a:xfrm>
            <a:off x="0" y="4260272"/>
            <a:ext cx="5300663" cy="881005"/>
          </a:xfrm>
          <a:prstGeom prst="rect">
            <a:avLst/>
          </a:prstGeom>
        </p:spPr>
      </p:pic>
      <p:pic>
        <p:nvPicPr>
          <p:cNvPr id="9" name="Grafik 8" descr="Ein Bild, das Screenshot, Text enthält.&#10;&#10;Automatisch generierte Beschreibung">
            <a:extLst>
              <a:ext uri="{FF2B5EF4-FFF2-40B4-BE49-F238E27FC236}">
                <a16:creationId xmlns:a16="http://schemas.microsoft.com/office/drawing/2014/main" id="{72C498B4-7D8E-5925-3B52-EE403A0E64E4}"/>
              </a:ext>
            </a:extLst>
          </p:cNvPr>
          <p:cNvPicPr>
            <a:picLocks noChangeAspect="1"/>
          </p:cNvPicPr>
          <p:nvPr/>
        </p:nvPicPr>
        <p:blipFill>
          <a:blip r:embed="rId7"/>
          <a:stretch>
            <a:fillRect/>
          </a:stretch>
        </p:blipFill>
        <p:spPr>
          <a:xfrm>
            <a:off x="387052" y="4103882"/>
            <a:ext cx="5878017" cy="1259490"/>
          </a:xfrm>
          <a:prstGeom prst="rect">
            <a:avLst/>
          </a:prstGeom>
        </p:spPr>
      </p:pic>
    </p:spTree>
    <p:extLst>
      <p:ext uri="{BB962C8B-B14F-4D97-AF65-F5344CB8AC3E}">
        <p14:creationId xmlns:p14="http://schemas.microsoft.com/office/powerpoint/2010/main" val="1105340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a:xfrm>
            <a:off x="982920" y="360000"/>
            <a:ext cx="7347164" cy="1063988"/>
          </a:xfrm>
        </p:spPr>
        <p:txBody>
          <a:bodyPr>
            <a:noAutofit/>
          </a:bodyPr>
          <a:lstStyle/>
          <a:p>
            <a:r>
              <a:rPr lang="de-DE" dirty="0"/>
              <a:t>1. 	Tag der Kinderbetreuung am 13. Mai 2024</a:t>
            </a:r>
            <a:br>
              <a:rPr lang="de-DE" dirty="0"/>
            </a:br>
            <a:br>
              <a:rPr lang="de-DE" dirty="0"/>
            </a:br>
            <a:r>
              <a:rPr lang="de-DE" sz="2000" b="0" dirty="0"/>
              <a:t>Deutschland sagt Danke – Vor Ort in den Kitas &amp; Kindertagespflegestellen, digital oder auf dem Postweg!</a:t>
            </a:r>
            <a:br>
              <a:rPr lang="de-DE" sz="2000" b="0" dirty="0"/>
            </a:br>
            <a:br>
              <a:rPr lang="de-DE" sz="2000" b="0" dirty="0"/>
            </a:br>
            <a:br>
              <a:rPr lang="de-DE" sz="2000" b="0" dirty="0"/>
            </a:br>
            <a:br>
              <a:rPr lang="de-DE" sz="2000" b="0" dirty="0"/>
            </a:br>
            <a:r>
              <a:rPr lang="de-DE" sz="2800" b="0" i="1" dirty="0"/>
              <a:t>Für unsere Kinder sind Kita-Fachkräfte </a:t>
            </a:r>
            <a:br>
              <a:rPr lang="de-DE" sz="2800" b="0" i="1" dirty="0"/>
            </a:br>
            <a:r>
              <a:rPr lang="de-DE" sz="2800" b="0" i="1" dirty="0"/>
              <a:t>und Tageseltern Spielgefährt*innen, Tröster*innen </a:t>
            </a:r>
            <a:br>
              <a:rPr lang="de-DE" sz="2800" b="0" i="1" dirty="0"/>
            </a:br>
            <a:r>
              <a:rPr lang="de-DE" sz="2800" b="0" i="1" dirty="0"/>
              <a:t>und Vorbilder zugleich. </a:t>
            </a:r>
            <a:br>
              <a:rPr lang="de-DE" sz="2000" b="0" dirty="0"/>
            </a:br>
            <a:endParaRPr lang="de-DE" sz="2000" dirty="0"/>
          </a:p>
        </p:txBody>
      </p:sp>
    </p:spTree>
    <p:extLst>
      <p:ext uri="{BB962C8B-B14F-4D97-AF65-F5344CB8AC3E}">
        <p14:creationId xmlns:p14="http://schemas.microsoft.com/office/powerpoint/2010/main" val="31480251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normAutofit/>
          </a:bodyPr>
          <a:lstStyle/>
          <a:p>
            <a:r>
              <a:rPr lang="de-DE" sz="2800"/>
              <a:t>Kurzübersicht: Tag der Kinderbetreuung</a:t>
            </a:r>
          </a:p>
        </p:txBody>
      </p:sp>
      <p:sp>
        <p:nvSpPr>
          <p:cNvPr id="8" name="Inhaltsplatzhalter 7"/>
          <p:cNvSpPr>
            <a:spLocks noGrp="1"/>
          </p:cNvSpPr>
          <p:nvPr>
            <p:ph sz="half" idx="1"/>
          </p:nvPr>
        </p:nvSpPr>
        <p:spPr>
          <a:xfrm>
            <a:off x="1259998" y="1197555"/>
            <a:ext cx="7122002" cy="3060000"/>
          </a:xfrm>
        </p:spPr>
        <p:txBody>
          <a:bodyPr>
            <a:noAutofit/>
          </a:bodyPr>
          <a:lstStyle/>
          <a:p>
            <a:pPr marL="0" lvl="2" indent="0">
              <a:buNone/>
            </a:pPr>
            <a:endParaRPr lang="de-DE" dirty="0"/>
          </a:p>
          <a:p>
            <a:pPr lvl="2"/>
            <a:r>
              <a:rPr lang="de-DE" dirty="0"/>
              <a:t>Findet seit 2012 bundesweit statt, dieses Jahr am 13. Mai 2024</a:t>
            </a:r>
          </a:p>
          <a:p>
            <a:pPr marL="0" lvl="2" indent="0">
              <a:buNone/>
            </a:pPr>
            <a:endParaRPr lang="de-DE" sz="800" dirty="0"/>
          </a:p>
          <a:p>
            <a:pPr lvl="2"/>
            <a:r>
              <a:rPr lang="de-DE" dirty="0"/>
              <a:t>Jedes Jahr am Montag nach Muttertag</a:t>
            </a:r>
          </a:p>
          <a:p>
            <a:pPr lvl="2"/>
            <a:endParaRPr lang="de-DE" sz="800" dirty="0"/>
          </a:p>
          <a:p>
            <a:pPr lvl="2"/>
            <a:r>
              <a:rPr lang="de-DE" dirty="0"/>
              <a:t>Aktionstag, um pädagogischen Fachkräften und Tagespflegeeltern zu danken</a:t>
            </a:r>
          </a:p>
          <a:p>
            <a:pPr lvl="2"/>
            <a:endParaRPr lang="de-DE" sz="800" dirty="0"/>
          </a:p>
          <a:p>
            <a:pPr lvl="2"/>
            <a:r>
              <a:rPr lang="de-DE" dirty="0"/>
              <a:t>Wertschätzung für die professionelle Kinderbetreuung</a:t>
            </a:r>
          </a:p>
          <a:p>
            <a:pPr lvl="2"/>
            <a:endParaRPr lang="de-DE" sz="800" dirty="0"/>
          </a:p>
          <a:p>
            <a:pPr lvl="2"/>
            <a:r>
              <a:rPr lang="de-DE" dirty="0"/>
              <a:t>Bundesweite </a:t>
            </a:r>
            <a:r>
              <a:rPr lang="de-DE" dirty="0">
                <a:hlinkClick r:id="rId2"/>
              </a:rPr>
              <a:t>Aktionen und Veranstaltungen</a:t>
            </a:r>
            <a:endParaRPr lang="de-DE" dirty="0"/>
          </a:p>
          <a:p>
            <a:pPr lvl="2"/>
            <a:endParaRPr lang="de-DE" sz="800" dirty="0"/>
          </a:p>
          <a:p>
            <a:pPr lvl="2"/>
            <a:r>
              <a:rPr lang="de-DE" dirty="0"/>
              <a:t>Mehr Informationen: </a:t>
            </a:r>
            <a:r>
              <a:rPr lang="de-DE" dirty="0">
                <a:hlinkClick r:id="rId3"/>
              </a:rPr>
              <a:t>Wissenswertes zum Aktionstag</a:t>
            </a:r>
            <a:endParaRPr lang="de-DE" b="0" dirty="0"/>
          </a:p>
          <a:p>
            <a:pPr marL="285750" indent="-285750">
              <a:buFontTx/>
              <a:buChar char="-"/>
            </a:pPr>
            <a:endParaRPr lang="de-DE" b="0" dirty="0"/>
          </a:p>
          <a:p>
            <a:pPr marL="0" lvl="2" indent="0">
              <a:buNone/>
            </a:pPr>
            <a:endParaRPr lang="de-DE" dirty="0"/>
          </a:p>
        </p:txBody>
      </p:sp>
      <p:sp>
        <p:nvSpPr>
          <p:cNvPr id="10" name="Foliennummernplatzhalter 9"/>
          <p:cNvSpPr>
            <a:spLocks noGrp="1"/>
          </p:cNvSpPr>
          <p:nvPr>
            <p:ph type="sldNum" sz="quarter" idx="12"/>
          </p:nvPr>
        </p:nvSpPr>
        <p:spPr/>
        <p:txBody>
          <a:bodyPr/>
          <a:lstStyle/>
          <a:p>
            <a:fld id="{F8E39F72-14E7-3F43-980A-378AA1AEA1CE}" type="slidenum">
              <a:rPr lang="de-DE" smtClean="0"/>
              <a:pPr/>
              <a:t>3</a:t>
            </a:fld>
            <a:endParaRPr lang="de-DE"/>
          </a:p>
        </p:txBody>
      </p:sp>
      <p:sp>
        <p:nvSpPr>
          <p:cNvPr id="6" name="Fußzeilenplatzhalter 5">
            <a:extLst>
              <a:ext uri="{FF2B5EF4-FFF2-40B4-BE49-F238E27FC236}">
                <a16:creationId xmlns:a16="http://schemas.microsoft.com/office/drawing/2014/main" id="{EE84C3B1-1C23-4BD1-9697-6BDB2D5C2C74}"/>
              </a:ext>
            </a:extLst>
          </p:cNvPr>
          <p:cNvSpPr>
            <a:spLocks noGrp="1"/>
          </p:cNvSpPr>
          <p:nvPr>
            <p:ph type="ftr" sz="quarter" idx="11"/>
          </p:nvPr>
        </p:nvSpPr>
        <p:spPr>
          <a:xfrm>
            <a:off x="1259999" y="4767263"/>
            <a:ext cx="5147727" cy="173670"/>
          </a:xfrm>
        </p:spPr>
        <p:txBody>
          <a:bodyPr/>
          <a:lstStyle/>
          <a:p>
            <a:r>
              <a:rPr lang="de-DE"/>
              <a:t>www.tag-der-kinderbetreuung.de 			www.deutscher-kita-preis.de</a:t>
            </a:r>
          </a:p>
        </p:txBody>
      </p:sp>
    </p:spTree>
    <p:extLst>
      <p:ext uri="{BB962C8B-B14F-4D97-AF65-F5344CB8AC3E}">
        <p14:creationId xmlns:p14="http://schemas.microsoft.com/office/powerpoint/2010/main" val="517366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a:xfrm>
            <a:off x="982919" y="360000"/>
            <a:ext cx="6764037" cy="1063988"/>
          </a:xfrm>
        </p:spPr>
        <p:txBody>
          <a:bodyPr>
            <a:noAutofit/>
          </a:bodyPr>
          <a:lstStyle/>
          <a:p>
            <a:r>
              <a:rPr lang="de-DE"/>
              <a:t>2. 	Aktionen zum Tag der Kinderbetreuung</a:t>
            </a:r>
            <a:br>
              <a:rPr lang="de-DE"/>
            </a:br>
            <a:r>
              <a:rPr lang="de-DE"/>
              <a:t>	</a:t>
            </a:r>
            <a:r>
              <a:rPr lang="de-DE" sz="2000" b="0"/>
              <a:t>Inspirationen aus den vergangenen Jahren </a:t>
            </a:r>
            <a:br>
              <a:rPr lang="de-DE" sz="2000" b="0"/>
            </a:br>
            <a:br>
              <a:rPr lang="de-DE" sz="2000" b="0"/>
            </a:br>
            <a:br>
              <a:rPr lang="de-DE" sz="2000" b="0"/>
            </a:br>
            <a:br>
              <a:rPr lang="de-DE" sz="2000" b="0"/>
            </a:br>
            <a:br>
              <a:rPr lang="de-DE" sz="2000" b="0"/>
            </a:br>
            <a:r>
              <a:rPr lang="de-DE" sz="2000" b="0"/>
              <a:t>	</a:t>
            </a:r>
            <a:br>
              <a:rPr lang="de-DE" sz="2000" b="0"/>
            </a:br>
            <a:r>
              <a:rPr lang="de-DE" sz="2800" b="0" i="1"/>
              <a:t>	Toll, dass Ihr immer für unsere </a:t>
            </a:r>
            <a:br>
              <a:rPr lang="de-DE" sz="2800" b="0" i="1"/>
            </a:br>
            <a:r>
              <a:rPr lang="de-DE" sz="2800" b="0" i="1"/>
              <a:t>	Kinder da seid und dabei oftmals über euch</a:t>
            </a:r>
            <a:br>
              <a:rPr lang="de-DE" sz="2800" b="0" i="1"/>
            </a:br>
            <a:r>
              <a:rPr lang="de-DE" sz="2800" b="0" i="1"/>
              <a:t>	hinaus wachst!</a:t>
            </a:r>
          </a:p>
        </p:txBody>
      </p:sp>
    </p:spTree>
    <p:extLst>
      <p:ext uri="{BB962C8B-B14F-4D97-AF65-F5344CB8AC3E}">
        <p14:creationId xmlns:p14="http://schemas.microsoft.com/office/powerpoint/2010/main" val="922881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sz="half" idx="2"/>
          </p:nvPr>
        </p:nvSpPr>
        <p:spPr>
          <a:xfrm>
            <a:off x="3325424" y="359999"/>
            <a:ext cx="5914466" cy="4006437"/>
          </a:xfrm>
        </p:spPr>
        <p:txBody>
          <a:bodyPr>
            <a:noAutofit/>
          </a:bodyPr>
          <a:lstStyle/>
          <a:p>
            <a:r>
              <a:rPr lang="de-DE" sz="2800" dirty="0">
                <a:solidFill>
                  <a:schemeClr val="accent1"/>
                </a:solidFill>
                <a:latin typeface="+mj-lt"/>
                <a:ea typeface="+mj-ea"/>
                <a:cs typeface="+mj-cs"/>
              </a:rPr>
              <a:t>Überraschungen am Aktionstag</a:t>
            </a:r>
            <a:br>
              <a:rPr lang="de-DE" dirty="0"/>
            </a:br>
            <a:endParaRPr lang="de-DE" dirty="0"/>
          </a:p>
          <a:p>
            <a:endParaRPr lang="de-DE" sz="1600" b="0" dirty="0"/>
          </a:p>
          <a:p>
            <a:r>
              <a:rPr lang="de-DE" sz="1600" b="0" dirty="0"/>
              <a:t>In den letzten Jahren gab es verschiedene Aktionen von Träger*innen, Verbänden, Politiker*innen oder Eltern, mit denen den pädagogischen Fachkräften eine besondere Freude bereitet wurde. </a:t>
            </a:r>
            <a:br>
              <a:rPr lang="de-DE" sz="1600" b="0" dirty="0"/>
            </a:br>
            <a:br>
              <a:rPr lang="de-DE" sz="1600" b="0" dirty="0"/>
            </a:br>
            <a:r>
              <a:rPr lang="de-DE" sz="1600" b="0" dirty="0"/>
              <a:t>Seien Sie in diesem Jahr beim Tag der Kinderbetreuung dabei, </a:t>
            </a:r>
          </a:p>
          <a:p>
            <a:r>
              <a:rPr lang="de-DE" sz="1600" b="0" dirty="0"/>
              <a:t>indem Sie eine ähnliche oder völlig neue Aktion organisieren!</a:t>
            </a:r>
          </a:p>
          <a:p>
            <a:br>
              <a:rPr lang="de-DE" sz="1600" b="0" dirty="0"/>
            </a:br>
            <a:r>
              <a:rPr lang="de-DE" sz="1600" b="0" dirty="0"/>
              <a:t>Berichten Sie uns gerne von Ihrer Aktion unter </a:t>
            </a:r>
            <a:br>
              <a:rPr lang="de-DE" sz="1600" b="0" dirty="0"/>
            </a:br>
            <a:r>
              <a:rPr lang="de-DE" sz="1600" b="0" dirty="0">
                <a:hlinkClick r:id="rId2"/>
              </a:rPr>
              <a:t>info@tag-der-kinderbetreuung.de</a:t>
            </a:r>
            <a:r>
              <a:rPr lang="de-DE" sz="1600" b="0" dirty="0"/>
              <a:t>. </a:t>
            </a:r>
          </a:p>
        </p:txBody>
      </p:sp>
      <p:sp>
        <p:nvSpPr>
          <p:cNvPr id="7" name="Foliennummernplatzhalter 6"/>
          <p:cNvSpPr>
            <a:spLocks noGrp="1"/>
          </p:cNvSpPr>
          <p:nvPr>
            <p:ph type="sldNum" sz="quarter" idx="12"/>
          </p:nvPr>
        </p:nvSpPr>
        <p:spPr/>
        <p:txBody>
          <a:bodyPr/>
          <a:lstStyle/>
          <a:p>
            <a:fld id="{F8E39F72-14E7-3F43-980A-378AA1AEA1CE}" type="slidenum">
              <a:rPr lang="de-DE" smtClean="0"/>
              <a:pPr/>
              <a:t>5</a:t>
            </a:fld>
            <a:endParaRPr lang="de-DE"/>
          </a:p>
        </p:txBody>
      </p:sp>
      <p:pic>
        <p:nvPicPr>
          <p:cNvPr id="12" name="Bildplatzhalter 11">
            <a:extLst>
              <a:ext uri="{FF2B5EF4-FFF2-40B4-BE49-F238E27FC236}">
                <a16:creationId xmlns:a16="http://schemas.microsoft.com/office/drawing/2014/main" id="{44193B54-33A8-49F2-9D34-5B570234701B}"/>
              </a:ext>
            </a:extLst>
          </p:cNvPr>
          <p:cNvPicPr>
            <a:picLocks noGrp="1" noChangeAspect="1"/>
          </p:cNvPicPr>
          <p:nvPr>
            <p:ph type="pic" sz="quarter" idx="14"/>
          </p:nvPr>
        </p:nvPicPr>
        <p:blipFill rotWithShape="1">
          <a:blip r:embed="rId3"/>
          <a:srcRect l="16386" r="11153"/>
          <a:stretch/>
        </p:blipFill>
        <p:spPr>
          <a:xfrm>
            <a:off x="-3" y="2388057"/>
            <a:ext cx="2944800" cy="2286000"/>
          </a:xfrm>
        </p:spPr>
      </p:pic>
      <p:pic>
        <p:nvPicPr>
          <p:cNvPr id="9" name="Bildplatzhalter 7">
            <a:extLst>
              <a:ext uri="{FF2B5EF4-FFF2-40B4-BE49-F238E27FC236}">
                <a16:creationId xmlns:a16="http://schemas.microsoft.com/office/drawing/2014/main" id="{C18ABCA2-4B47-46ED-A03F-2D379D52B7F6}"/>
              </a:ext>
            </a:extLst>
          </p:cNvPr>
          <p:cNvPicPr>
            <a:picLocks noGrp="1" noChangeAspect="1"/>
          </p:cNvPicPr>
          <p:nvPr>
            <p:ph type="pic" sz="quarter" idx="13"/>
          </p:nvPr>
        </p:nvPicPr>
        <p:blipFill rotWithShape="1">
          <a:blip r:embed="rId4"/>
          <a:srcRect l="8623" t="-9852" r="8623" b="-5358"/>
          <a:stretch/>
        </p:blipFill>
        <p:spPr>
          <a:xfrm>
            <a:off x="0" y="0"/>
            <a:ext cx="2944800" cy="2286000"/>
          </a:xfrm>
          <a:solidFill>
            <a:srgbClr val="FECC14"/>
          </a:solidFill>
        </p:spPr>
      </p:pic>
      <p:sp>
        <p:nvSpPr>
          <p:cNvPr id="10" name="Fußzeilenplatzhalter 5">
            <a:extLst>
              <a:ext uri="{FF2B5EF4-FFF2-40B4-BE49-F238E27FC236}">
                <a16:creationId xmlns:a16="http://schemas.microsoft.com/office/drawing/2014/main" id="{064D2A52-2180-4E9F-BC55-2C6A031CE53C}"/>
              </a:ext>
            </a:extLst>
          </p:cNvPr>
          <p:cNvSpPr>
            <a:spLocks noGrp="1"/>
          </p:cNvSpPr>
          <p:nvPr>
            <p:ph type="ftr" sz="quarter" idx="11"/>
          </p:nvPr>
        </p:nvSpPr>
        <p:spPr>
          <a:xfrm>
            <a:off x="1259999" y="4767263"/>
            <a:ext cx="5147727" cy="173670"/>
          </a:xfrm>
        </p:spPr>
        <p:txBody>
          <a:bodyPr/>
          <a:lstStyle/>
          <a:p>
            <a:r>
              <a:rPr lang="de-DE"/>
              <a:t>www.tag-der-kinderbetreuung.de 			www.deutscher-kita-preis.de</a:t>
            </a:r>
          </a:p>
        </p:txBody>
      </p:sp>
    </p:spTree>
    <p:extLst>
      <p:ext uri="{BB962C8B-B14F-4D97-AF65-F5344CB8AC3E}">
        <p14:creationId xmlns:p14="http://schemas.microsoft.com/office/powerpoint/2010/main" val="2336524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544019" y="50371"/>
            <a:ext cx="4579144" cy="933730"/>
          </a:xfrm>
        </p:spPr>
        <p:txBody>
          <a:bodyPr>
            <a:normAutofit/>
          </a:bodyPr>
          <a:lstStyle/>
          <a:p>
            <a:r>
              <a:rPr lang="de-DE" sz="2800"/>
              <a:t>Besuchen Sie eine Kita oder</a:t>
            </a:r>
            <a:br>
              <a:rPr lang="de-DE" sz="2800"/>
            </a:br>
            <a:r>
              <a:rPr lang="de-DE" sz="2800"/>
              <a:t>Kindertagespflegestelle!</a:t>
            </a:r>
            <a:endParaRPr lang="de-DE" sz="1800" b="0"/>
          </a:p>
        </p:txBody>
      </p:sp>
      <p:sp>
        <p:nvSpPr>
          <p:cNvPr id="5" name="Inhaltsplatzhalter 4"/>
          <p:cNvSpPr>
            <a:spLocks noGrp="1"/>
          </p:cNvSpPr>
          <p:nvPr>
            <p:ph sz="half" idx="2"/>
          </p:nvPr>
        </p:nvSpPr>
        <p:spPr>
          <a:xfrm>
            <a:off x="3483320" y="982798"/>
            <a:ext cx="5431763" cy="3568881"/>
          </a:xfrm>
        </p:spPr>
        <p:txBody>
          <a:bodyPr>
            <a:noAutofit/>
          </a:bodyPr>
          <a:lstStyle/>
          <a:p>
            <a:pPr lvl="2"/>
            <a:r>
              <a:rPr lang="de-DE" sz="1400" dirty="0"/>
              <a:t>Politiker*innen, Blogger*innen und Träger- oder Verbandsvertreter*innen besuchen Kitas und Kindertagespflegestellen, um sich öffentlichkeitswirksam zu bedanken.</a:t>
            </a:r>
          </a:p>
          <a:p>
            <a:pPr lvl="2"/>
            <a:r>
              <a:rPr lang="de-DE" sz="1400" dirty="0"/>
              <a:t>Überreichen Sie kleine Geschenke.</a:t>
            </a:r>
          </a:p>
          <a:p>
            <a:pPr lvl="2"/>
            <a:r>
              <a:rPr lang="de-DE" sz="1400" dirty="0"/>
              <a:t>Legen Sie selbst „Hand an“ und unterstützen Sie die Fachkräfte für eine kurze Zeit im Betreuungsalltag (z.B. bei Sportspielen, Bücher vorlesen, Essenausgabe etc.).</a:t>
            </a:r>
          </a:p>
          <a:p>
            <a:pPr lvl="2"/>
            <a:r>
              <a:rPr lang="de-DE" sz="1400" dirty="0"/>
              <a:t>Organisieren Sie ein vitaminreiches Dankeschön – z.B. in Form eines Obstkorbes oder eines gemeinsamen Frühstücks.</a:t>
            </a:r>
          </a:p>
          <a:p>
            <a:endParaRPr lang="de-DE" sz="1600" dirty="0"/>
          </a:p>
          <a:p>
            <a:r>
              <a:rPr lang="de-DE" sz="1400" dirty="0"/>
              <a:t>Links zu Beispielen für Besuche:</a:t>
            </a:r>
            <a:br>
              <a:rPr lang="de-DE" sz="1400" dirty="0"/>
            </a:br>
            <a:endParaRPr lang="de-DE" sz="1400" dirty="0"/>
          </a:p>
          <a:p>
            <a:pPr lvl="2"/>
            <a:r>
              <a:rPr lang="de-DE" sz="1400" dirty="0">
                <a:hlinkClick r:id="rId3"/>
              </a:rPr>
              <a:t>Politiker besucht Kita und überreicht Blumen</a:t>
            </a:r>
            <a:endParaRPr lang="de-DE" sz="1400" dirty="0"/>
          </a:p>
          <a:p>
            <a:pPr lvl="2"/>
            <a:r>
              <a:rPr lang="de-DE" sz="1400" dirty="0">
                <a:hlinkClick r:id="rId4"/>
              </a:rPr>
              <a:t>Bürgermeister besucht Hort &amp; Kita und verteilt</a:t>
            </a:r>
            <a:br>
              <a:rPr lang="de-DE" sz="1400" dirty="0">
                <a:hlinkClick r:id="rId4"/>
              </a:rPr>
            </a:br>
            <a:r>
              <a:rPr lang="de-DE" sz="1400" dirty="0">
                <a:hlinkClick r:id="rId4"/>
              </a:rPr>
              <a:t>„Pass gut auf Dich auf-Tüte“ mit persönlichem </a:t>
            </a:r>
            <a:br>
              <a:rPr lang="de-DE" sz="1400" dirty="0">
                <a:hlinkClick r:id="rId4"/>
              </a:rPr>
            </a:br>
            <a:r>
              <a:rPr lang="de-DE" sz="1400" dirty="0">
                <a:hlinkClick r:id="rId4"/>
              </a:rPr>
              <a:t>Dankesschreiben</a:t>
            </a:r>
            <a:endParaRPr lang="de-DE" sz="1400" dirty="0"/>
          </a:p>
        </p:txBody>
      </p:sp>
      <p:sp>
        <p:nvSpPr>
          <p:cNvPr id="7" name="Foliennummernplatzhalter 6"/>
          <p:cNvSpPr>
            <a:spLocks noGrp="1"/>
          </p:cNvSpPr>
          <p:nvPr>
            <p:ph type="sldNum" sz="quarter" idx="12"/>
          </p:nvPr>
        </p:nvSpPr>
        <p:spPr/>
        <p:txBody>
          <a:bodyPr/>
          <a:lstStyle/>
          <a:p>
            <a:fld id="{F8E39F72-14E7-3F43-980A-378AA1AEA1CE}" type="slidenum">
              <a:rPr lang="de-DE" smtClean="0"/>
              <a:pPr/>
              <a:t>6</a:t>
            </a:fld>
            <a:endParaRPr lang="de-DE"/>
          </a:p>
        </p:txBody>
      </p:sp>
      <p:pic>
        <p:nvPicPr>
          <p:cNvPr id="9" name="Bildplatzhalter 7">
            <a:extLst>
              <a:ext uri="{FF2B5EF4-FFF2-40B4-BE49-F238E27FC236}">
                <a16:creationId xmlns:a16="http://schemas.microsoft.com/office/drawing/2014/main" id="{D27D51BF-49F4-4BAA-9E2F-B8669166E9F1}"/>
              </a:ext>
            </a:extLst>
          </p:cNvPr>
          <p:cNvPicPr>
            <a:picLocks noGrp="1" noChangeAspect="1"/>
          </p:cNvPicPr>
          <p:nvPr>
            <p:ph type="pic" sz="quarter" idx="13"/>
          </p:nvPr>
        </p:nvPicPr>
        <p:blipFill rotWithShape="1">
          <a:blip r:embed="rId5"/>
          <a:srcRect l="8623" t="-9852" r="8623" b="-5358"/>
          <a:stretch/>
        </p:blipFill>
        <p:spPr>
          <a:xfrm>
            <a:off x="0" y="0"/>
            <a:ext cx="2944800" cy="2286000"/>
          </a:xfrm>
          <a:solidFill>
            <a:srgbClr val="7D308A"/>
          </a:solidFill>
        </p:spPr>
      </p:pic>
      <p:sp>
        <p:nvSpPr>
          <p:cNvPr id="11" name="Fußzeilenplatzhalter 5">
            <a:extLst>
              <a:ext uri="{FF2B5EF4-FFF2-40B4-BE49-F238E27FC236}">
                <a16:creationId xmlns:a16="http://schemas.microsoft.com/office/drawing/2014/main" id="{7BDFAD9B-5692-478D-ABE1-2E11C8E8294B}"/>
              </a:ext>
            </a:extLst>
          </p:cNvPr>
          <p:cNvSpPr>
            <a:spLocks noGrp="1"/>
          </p:cNvSpPr>
          <p:nvPr>
            <p:ph type="ftr" sz="quarter" idx="11"/>
          </p:nvPr>
        </p:nvSpPr>
        <p:spPr>
          <a:xfrm>
            <a:off x="1259999" y="4767263"/>
            <a:ext cx="5147727" cy="173670"/>
          </a:xfrm>
        </p:spPr>
        <p:txBody>
          <a:bodyPr/>
          <a:lstStyle/>
          <a:p>
            <a:r>
              <a:rPr lang="de-DE"/>
              <a:t>www.tag-der-kinderbetreuung.de 			www.deutscher-kita-preis.de</a:t>
            </a:r>
          </a:p>
        </p:txBody>
      </p:sp>
      <p:pic>
        <p:nvPicPr>
          <p:cNvPr id="13" name="Bildplatzhalter 12">
            <a:extLst>
              <a:ext uri="{FF2B5EF4-FFF2-40B4-BE49-F238E27FC236}">
                <a16:creationId xmlns:a16="http://schemas.microsoft.com/office/drawing/2014/main" id="{5D45ADB5-11F1-4898-8C01-FAE7C2A4A706}"/>
              </a:ext>
            </a:extLst>
          </p:cNvPr>
          <p:cNvPicPr>
            <a:picLocks noGrp="1" noChangeAspect="1"/>
          </p:cNvPicPr>
          <p:nvPr>
            <p:ph type="pic" sz="quarter" idx="14"/>
          </p:nvPr>
        </p:nvPicPr>
        <p:blipFill rotWithShape="1">
          <a:blip r:embed="rId6"/>
          <a:srcRect l="13237" r="842"/>
          <a:stretch/>
        </p:blipFill>
        <p:spPr>
          <a:xfrm>
            <a:off x="0" y="2388057"/>
            <a:ext cx="2944800" cy="2286000"/>
          </a:xfrm>
        </p:spPr>
      </p:pic>
      <p:sp>
        <p:nvSpPr>
          <p:cNvPr id="2" name="Textfeld 1">
            <a:extLst>
              <a:ext uri="{FF2B5EF4-FFF2-40B4-BE49-F238E27FC236}">
                <a16:creationId xmlns:a16="http://schemas.microsoft.com/office/drawing/2014/main" id="{5EAC65CC-539D-4195-9C67-933B87CFEA35}"/>
              </a:ext>
            </a:extLst>
          </p:cNvPr>
          <p:cNvSpPr txBox="1"/>
          <p:nvPr/>
        </p:nvSpPr>
        <p:spPr>
          <a:xfrm>
            <a:off x="-28036" y="4505216"/>
            <a:ext cx="1136072" cy="215444"/>
          </a:xfrm>
          <a:prstGeom prst="rect">
            <a:avLst/>
          </a:prstGeom>
          <a:noFill/>
        </p:spPr>
        <p:txBody>
          <a:bodyPr wrap="square" rtlCol="0">
            <a:spAutoFit/>
          </a:bodyPr>
          <a:lstStyle/>
          <a:p>
            <a:r>
              <a:rPr lang="de-DE" sz="800">
                <a:solidFill>
                  <a:schemeClr val="bg1"/>
                </a:solidFill>
              </a:rPr>
              <a:t>© Stadt Pfaffenhofen</a:t>
            </a:r>
          </a:p>
        </p:txBody>
      </p:sp>
    </p:spTree>
    <p:extLst>
      <p:ext uri="{BB962C8B-B14F-4D97-AF65-F5344CB8AC3E}">
        <p14:creationId xmlns:p14="http://schemas.microsoft.com/office/powerpoint/2010/main" val="1486473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544018" y="313397"/>
            <a:ext cx="5337712" cy="1080000"/>
          </a:xfrm>
        </p:spPr>
        <p:txBody>
          <a:bodyPr>
            <a:noAutofit/>
          </a:bodyPr>
          <a:lstStyle/>
          <a:p>
            <a:r>
              <a:rPr lang="de-DE" sz="2800"/>
              <a:t>Überraschen Sie Kita-Fachkräfte und Tageseltern mit einer kleinen Aufmerksamkeit</a:t>
            </a:r>
            <a:endParaRPr lang="de-DE" sz="1800" b="0"/>
          </a:p>
        </p:txBody>
      </p:sp>
      <p:sp>
        <p:nvSpPr>
          <p:cNvPr id="5" name="Inhaltsplatzhalter 4"/>
          <p:cNvSpPr>
            <a:spLocks noGrp="1"/>
          </p:cNvSpPr>
          <p:nvPr>
            <p:ph sz="half" idx="2"/>
          </p:nvPr>
        </p:nvSpPr>
        <p:spPr>
          <a:xfrm>
            <a:off x="3563381" y="1675527"/>
            <a:ext cx="5226200" cy="3060000"/>
          </a:xfrm>
        </p:spPr>
        <p:txBody>
          <a:bodyPr>
            <a:noAutofit/>
          </a:bodyPr>
          <a:lstStyle/>
          <a:p>
            <a:pPr lvl="2"/>
            <a:r>
              <a:rPr lang="de-DE" sz="1600" dirty="0"/>
              <a:t>Eltern backen Kuchen für Fachkräfte</a:t>
            </a:r>
          </a:p>
          <a:p>
            <a:pPr lvl="2"/>
            <a:r>
              <a:rPr lang="de-DE" sz="1600" dirty="0"/>
              <a:t>Kinder bringen ein selbstgemaltes Bild oder eine kleine Bastelei mit (Vorlagen finden Sie </a:t>
            </a:r>
            <a:r>
              <a:rPr lang="de-DE" sz="1600" dirty="0">
                <a:hlinkClick r:id="rId3"/>
              </a:rPr>
              <a:t>hier</a:t>
            </a:r>
            <a:r>
              <a:rPr lang="de-DE" sz="1600" dirty="0"/>
              <a:t>)</a:t>
            </a:r>
          </a:p>
          <a:p>
            <a:pPr lvl="2"/>
            <a:r>
              <a:rPr lang="de-DE" sz="1600" dirty="0"/>
              <a:t>Eltern oder Träger verteilen Blumen an Fachkräfte</a:t>
            </a:r>
          </a:p>
          <a:p>
            <a:pPr lvl="2"/>
            <a:r>
              <a:rPr lang="de-DE" sz="1600" dirty="0"/>
              <a:t>Wellness-Gutscheine verschenken</a:t>
            </a:r>
          </a:p>
          <a:p>
            <a:endParaRPr lang="de-DE" sz="1050" dirty="0"/>
          </a:p>
          <a:p>
            <a:r>
              <a:rPr lang="de-DE" sz="1600" dirty="0"/>
              <a:t>Links zu Beispielen für kleine Überraschungen:</a:t>
            </a:r>
          </a:p>
          <a:p>
            <a:pPr lvl="2"/>
            <a:endParaRPr lang="de-DE" sz="800" dirty="0"/>
          </a:p>
          <a:p>
            <a:pPr lvl="2"/>
            <a:r>
              <a:rPr lang="de-DE" sz="1600" dirty="0">
                <a:hlinkClick r:id="rId4"/>
              </a:rPr>
              <a:t>Danke per Torte</a:t>
            </a:r>
            <a:endParaRPr lang="de-DE" sz="1600" dirty="0"/>
          </a:p>
          <a:p>
            <a:pPr lvl="2"/>
            <a:r>
              <a:rPr lang="de-DE" sz="1600" dirty="0">
                <a:hlinkClick r:id="rId5"/>
              </a:rPr>
              <a:t>Wellnessoase für Fachkräfte</a:t>
            </a:r>
            <a:endParaRPr lang="de-DE" sz="1600" dirty="0"/>
          </a:p>
          <a:p>
            <a:pPr lvl="2"/>
            <a:r>
              <a:rPr lang="de-DE" sz="1600" dirty="0">
                <a:hlinkClick r:id="rId6"/>
              </a:rPr>
              <a:t>Vitamine als Dankeschön</a:t>
            </a:r>
            <a:endParaRPr lang="de-DE" sz="1600" dirty="0"/>
          </a:p>
        </p:txBody>
      </p:sp>
      <p:sp>
        <p:nvSpPr>
          <p:cNvPr id="7" name="Foliennummernplatzhalter 6"/>
          <p:cNvSpPr>
            <a:spLocks noGrp="1"/>
          </p:cNvSpPr>
          <p:nvPr>
            <p:ph type="sldNum" sz="quarter" idx="12"/>
          </p:nvPr>
        </p:nvSpPr>
        <p:spPr/>
        <p:txBody>
          <a:bodyPr/>
          <a:lstStyle/>
          <a:p>
            <a:fld id="{F8E39F72-14E7-3F43-980A-378AA1AEA1CE}" type="slidenum">
              <a:rPr lang="de-DE" smtClean="0"/>
              <a:pPr/>
              <a:t>7</a:t>
            </a:fld>
            <a:endParaRPr lang="de-DE"/>
          </a:p>
        </p:txBody>
      </p:sp>
      <p:pic>
        <p:nvPicPr>
          <p:cNvPr id="9" name="Bildplatzhalter 7">
            <a:extLst>
              <a:ext uri="{FF2B5EF4-FFF2-40B4-BE49-F238E27FC236}">
                <a16:creationId xmlns:a16="http://schemas.microsoft.com/office/drawing/2014/main" id="{D27D51BF-49F4-4BAA-9E2F-B8669166E9F1}"/>
              </a:ext>
            </a:extLst>
          </p:cNvPr>
          <p:cNvPicPr>
            <a:picLocks noGrp="1" noChangeAspect="1"/>
          </p:cNvPicPr>
          <p:nvPr>
            <p:ph type="pic" sz="quarter" idx="13"/>
          </p:nvPr>
        </p:nvPicPr>
        <p:blipFill rotWithShape="1">
          <a:blip r:embed="rId7"/>
          <a:srcRect l="8623" t="-9852" r="8623" b="-5358"/>
          <a:stretch/>
        </p:blipFill>
        <p:spPr>
          <a:xfrm>
            <a:off x="0" y="0"/>
            <a:ext cx="2944800" cy="2286000"/>
          </a:xfrm>
          <a:solidFill>
            <a:srgbClr val="E6167B"/>
          </a:solidFill>
        </p:spPr>
      </p:pic>
      <p:sp>
        <p:nvSpPr>
          <p:cNvPr id="11" name="Fußzeilenplatzhalter 5">
            <a:extLst>
              <a:ext uri="{FF2B5EF4-FFF2-40B4-BE49-F238E27FC236}">
                <a16:creationId xmlns:a16="http://schemas.microsoft.com/office/drawing/2014/main" id="{7BDFAD9B-5692-478D-ABE1-2E11C8E8294B}"/>
              </a:ext>
            </a:extLst>
          </p:cNvPr>
          <p:cNvSpPr>
            <a:spLocks noGrp="1"/>
          </p:cNvSpPr>
          <p:nvPr>
            <p:ph type="ftr" sz="quarter" idx="11"/>
          </p:nvPr>
        </p:nvSpPr>
        <p:spPr>
          <a:xfrm>
            <a:off x="1259999" y="4767263"/>
            <a:ext cx="5147727" cy="173670"/>
          </a:xfrm>
        </p:spPr>
        <p:txBody>
          <a:bodyPr/>
          <a:lstStyle/>
          <a:p>
            <a:r>
              <a:rPr lang="de-DE"/>
              <a:t>www.tag-der-kinderbetreuung.de 			www.deutscher-kita-preis.de</a:t>
            </a:r>
          </a:p>
        </p:txBody>
      </p:sp>
      <p:pic>
        <p:nvPicPr>
          <p:cNvPr id="10" name="Bildplatzhalter 9" descr="Ein Bild, das Person, drinnen, Kind, klein enthält.&#10;&#10;Automatisch generierte Beschreibung">
            <a:extLst>
              <a:ext uri="{FF2B5EF4-FFF2-40B4-BE49-F238E27FC236}">
                <a16:creationId xmlns:a16="http://schemas.microsoft.com/office/drawing/2014/main" id="{0145265C-EFB7-410E-A7B8-F116E92FD056}"/>
              </a:ext>
            </a:extLst>
          </p:cNvPr>
          <p:cNvPicPr>
            <a:picLocks noGrp="1" noChangeAspect="1"/>
          </p:cNvPicPr>
          <p:nvPr>
            <p:ph type="pic" sz="quarter" idx="14"/>
          </p:nvPr>
        </p:nvPicPr>
        <p:blipFill>
          <a:blip r:embed="rId8"/>
          <a:srcRect l="6878" r="6878"/>
          <a:stretch>
            <a:fillRect/>
          </a:stretch>
        </p:blipFill>
        <p:spPr/>
      </p:pic>
      <p:sp>
        <p:nvSpPr>
          <p:cNvPr id="12" name="Textfeld 11">
            <a:extLst>
              <a:ext uri="{FF2B5EF4-FFF2-40B4-BE49-F238E27FC236}">
                <a16:creationId xmlns:a16="http://schemas.microsoft.com/office/drawing/2014/main" id="{136FDF8C-E645-4BB9-AB89-99142837BDB0}"/>
              </a:ext>
            </a:extLst>
          </p:cNvPr>
          <p:cNvSpPr txBox="1"/>
          <p:nvPr/>
        </p:nvSpPr>
        <p:spPr>
          <a:xfrm>
            <a:off x="2102400" y="4490349"/>
            <a:ext cx="1028728" cy="215444"/>
          </a:xfrm>
          <a:prstGeom prst="rect">
            <a:avLst/>
          </a:prstGeom>
          <a:noFill/>
        </p:spPr>
        <p:txBody>
          <a:bodyPr wrap="square" rtlCol="0">
            <a:spAutoFit/>
          </a:bodyPr>
          <a:lstStyle/>
          <a:p>
            <a:r>
              <a:rPr lang="de-DE" sz="800">
                <a:solidFill>
                  <a:schemeClr val="bg1"/>
                </a:solidFill>
              </a:rPr>
              <a:t>© DKJS/C. Grehl</a:t>
            </a:r>
          </a:p>
        </p:txBody>
      </p:sp>
    </p:spTree>
    <p:extLst>
      <p:ext uri="{BB962C8B-B14F-4D97-AF65-F5344CB8AC3E}">
        <p14:creationId xmlns:p14="http://schemas.microsoft.com/office/powerpoint/2010/main" val="27307716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544018" y="313397"/>
            <a:ext cx="5337712" cy="1080000"/>
          </a:xfrm>
        </p:spPr>
        <p:txBody>
          <a:bodyPr>
            <a:normAutofit fontScale="90000"/>
          </a:bodyPr>
          <a:lstStyle/>
          <a:p>
            <a:r>
              <a:rPr lang="de-DE" sz="2800"/>
              <a:t>Organisieren Sie eine</a:t>
            </a:r>
            <a:br>
              <a:rPr lang="de-DE" sz="2800"/>
            </a:br>
            <a:r>
              <a:rPr lang="de-DE" sz="2800"/>
              <a:t>Veranstaltung oder eine Aktion vor Ort</a:t>
            </a:r>
            <a:endParaRPr lang="de-DE" sz="1800" b="0"/>
          </a:p>
        </p:txBody>
      </p:sp>
      <p:sp>
        <p:nvSpPr>
          <p:cNvPr id="5" name="Inhaltsplatzhalter 4"/>
          <p:cNvSpPr>
            <a:spLocks noGrp="1"/>
          </p:cNvSpPr>
          <p:nvPr>
            <p:ph sz="half" idx="2"/>
          </p:nvPr>
        </p:nvSpPr>
        <p:spPr>
          <a:xfrm>
            <a:off x="3563381" y="1440000"/>
            <a:ext cx="5226200" cy="3060000"/>
          </a:xfrm>
        </p:spPr>
        <p:txBody>
          <a:bodyPr>
            <a:noAutofit/>
          </a:bodyPr>
          <a:lstStyle/>
          <a:p>
            <a:pPr lvl="2"/>
            <a:r>
              <a:rPr lang="de-DE" sz="1600"/>
              <a:t>Elternverbände organisieren Abend-Veranstaltung für Fachkräfte.</a:t>
            </a:r>
          </a:p>
          <a:p>
            <a:pPr lvl="2"/>
            <a:r>
              <a:rPr lang="de-DE" sz="1600"/>
              <a:t>Träger und Verbände laden zu Ausflügen oder Kita-Festen für Kinder und Fachkräfte ein.</a:t>
            </a:r>
          </a:p>
          <a:p>
            <a:pPr lvl="2"/>
            <a:r>
              <a:rPr lang="de-DE" sz="1600"/>
              <a:t>…</a:t>
            </a:r>
          </a:p>
          <a:p>
            <a:endParaRPr lang="de-DE" sz="1400"/>
          </a:p>
          <a:p>
            <a:endParaRPr lang="de-DE" sz="1400"/>
          </a:p>
          <a:p>
            <a:r>
              <a:rPr lang="de-DE" sz="1600"/>
              <a:t>Links zu Beispielen für tolle Aktionen:</a:t>
            </a:r>
          </a:p>
          <a:p>
            <a:endParaRPr lang="de-DE" sz="1600"/>
          </a:p>
          <a:p>
            <a:pPr lvl="2"/>
            <a:r>
              <a:rPr lang="de-DE" sz="1600">
                <a:hlinkClick r:id="rId3"/>
              </a:rPr>
              <a:t>Luftballons über dem Rathausplatz</a:t>
            </a:r>
            <a:endParaRPr lang="de-DE" sz="1600"/>
          </a:p>
          <a:p>
            <a:pPr lvl="2"/>
            <a:endParaRPr lang="de-DE" sz="800"/>
          </a:p>
          <a:p>
            <a:pPr lvl="2"/>
            <a:r>
              <a:rPr lang="de-DE" sz="1600">
                <a:hlinkClick r:id="rId4"/>
              </a:rPr>
              <a:t>Malwettbewerb und Sondernews</a:t>
            </a:r>
            <a:endParaRPr lang="de-DE" sz="1600"/>
          </a:p>
          <a:p>
            <a:pPr lvl="2"/>
            <a:endParaRPr lang="de-DE" sz="800"/>
          </a:p>
          <a:p>
            <a:pPr lvl="2"/>
            <a:r>
              <a:rPr lang="de-DE" sz="1600">
                <a:hlinkClick r:id="rId5"/>
              </a:rPr>
              <a:t>Gemeinschaftsaktion für über 70 Kitas</a:t>
            </a:r>
            <a:endParaRPr lang="de-DE" sz="1600"/>
          </a:p>
        </p:txBody>
      </p:sp>
      <p:sp>
        <p:nvSpPr>
          <p:cNvPr id="7" name="Foliennummernplatzhalter 6"/>
          <p:cNvSpPr>
            <a:spLocks noGrp="1"/>
          </p:cNvSpPr>
          <p:nvPr>
            <p:ph type="sldNum" sz="quarter" idx="12"/>
          </p:nvPr>
        </p:nvSpPr>
        <p:spPr/>
        <p:txBody>
          <a:bodyPr/>
          <a:lstStyle/>
          <a:p>
            <a:fld id="{F8E39F72-14E7-3F43-980A-378AA1AEA1CE}" type="slidenum">
              <a:rPr lang="de-DE" smtClean="0"/>
              <a:pPr/>
              <a:t>8</a:t>
            </a:fld>
            <a:endParaRPr lang="de-DE"/>
          </a:p>
        </p:txBody>
      </p:sp>
      <p:pic>
        <p:nvPicPr>
          <p:cNvPr id="9" name="Bildplatzhalter 7">
            <a:extLst>
              <a:ext uri="{FF2B5EF4-FFF2-40B4-BE49-F238E27FC236}">
                <a16:creationId xmlns:a16="http://schemas.microsoft.com/office/drawing/2014/main" id="{D27D51BF-49F4-4BAA-9E2F-B8669166E9F1}"/>
              </a:ext>
            </a:extLst>
          </p:cNvPr>
          <p:cNvPicPr>
            <a:picLocks noGrp="1" noChangeAspect="1"/>
          </p:cNvPicPr>
          <p:nvPr>
            <p:ph type="pic" sz="quarter" idx="13"/>
          </p:nvPr>
        </p:nvPicPr>
        <p:blipFill rotWithShape="1">
          <a:blip r:embed="rId6"/>
          <a:srcRect l="8623" t="-9852" r="8623" b="-5358"/>
          <a:stretch/>
        </p:blipFill>
        <p:spPr>
          <a:xfrm>
            <a:off x="0" y="0"/>
            <a:ext cx="2944800" cy="2286000"/>
          </a:xfrm>
          <a:solidFill>
            <a:srgbClr val="59B675"/>
          </a:solidFill>
        </p:spPr>
      </p:pic>
      <p:sp>
        <p:nvSpPr>
          <p:cNvPr id="11" name="Fußzeilenplatzhalter 5">
            <a:extLst>
              <a:ext uri="{FF2B5EF4-FFF2-40B4-BE49-F238E27FC236}">
                <a16:creationId xmlns:a16="http://schemas.microsoft.com/office/drawing/2014/main" id="{7BDFAD9B-5692-478D-ABE1-2E11C8E8294B}"/>
              </a:ext>
            </a:extLst>
          </p:cNvPr>
          <p:cNvSpPr>
            <a:spLocks noGrp="1"/>
          </p:cNvSpPr>
          <p:nvPr>
            <p:ph type="ftr" sz="quarter" idx="11"/>
          </p:nvPr>
        </p:nvSpPr>
        <p:spPr>
          <a:xfrm>
            <a:off x="1259999" y="4767263"/>
            <a:ext cx="5147727" cy="173670"/>
          </a:xfrm>
        </p:spPr>
        <p:txBody>
          <a:bodyPr/>
          <a:lstStyle/>
          <a:p>
            <a:r>
              <a:rPr lang="de-DE"/>
              <a:t>www.tag-der-kinderbetreuung.de 			www.deutscher-kita-preis.de</a:t>
            </a:r>
          </a:p>
        </p:txBody>
      </p:sp>
      <p:pic>
        <p:nvPicPr>
          <p:cNvPr id="13" name="Bildplatzhalter 12">
            <a:extLst>
              <a:ext uri="{FF2B5EF4-FFF2-40B4-BE49-F238E27FC236}">
                <a16:creationId xmlns:a16="http://schemas.microsoft.com/office/drawing/2014/main" id="{0244722B-A3AB-4F3F-8701-83944118B527}"/>
              </a:ext>
            </a:extLst>
          </p:cNvPr>
          <p:cNvPicPr>
            <a:picLocks noGrp="1" noChangeAspect="1"/>
          </p:cNvPicPr>
          <p:nvPr>
            <p:ph type="pic" sz="quarter" idx="14"/>
          </p:nvPr>
        </p:nvPicPr>
        <p:blipFill>
          <a:blip r:embed="rId7"/>
          <a:srcRect l="6926" r="6926"/>
          <a:stretch>
            <a:fillRect/>
          </a:stretch>
        </p:blipFill>
        <p:spPr/>
      </p:pic>
      <p:sp>
        <p:nvSpPr>
          <p:cNvPr id="2" name="Textfeld 1">
            <a:extLst>
              <a:ext uri="{FF2B5EF4-FFF2-40B4-BE49-F238E27FC236}">
                <a16:creationId xmlns:a16="http://schemas.microsoft.com/office/drawing/2014/main" id="{20BB4255-DE2D-45A0-A654-D5219E799207}"/>
              </a:ext>
            </a:extLst>
          </p:cNvPr>
          <p:cNvSpPr txBox="1"/>
          <p:nvPr/>
        </p:nvSpPr>
        <p:spPr>
          <a:xfrm>
            <a:off x="-48818" y="4500000"/>
            <a:ext cx="1177636" cy="215444"/>
          </a:xfrm>
          <a:prstGeom prst="rect">
            <a:avLst/>
          </a:prstGeom>
          <a:noFill/>
        </p:spPr>
        <p:txBody>
          <a:bodyPr wrap="square" rtlCol="0">
            <a:spAutoFit/>
          </a:bodyPr>
          <a:lstStyle/>
          <a:p>
            <a:r>
              <a:rPr lang="de-DE" sz="800">
                <a:solidFill>
                  <a:schemeClr val="bg1"/>
                </a:solidFill>
              </a:rPr>
              <a:t>© iStock.com/</a:t>
            </a:r>
            <a:r>
              <a:rPr lang="de-DE" sz="800" err="1">
                <a:solidFill>
                  <a:schemeClr val="bg1"/>
                </a:solidFill>
              </a:rPr>
              <a:t>twpixels</a:t>
            </a:r>
            <a:endParaRPr lang="de-DE" sz="800">
              <a:solidFill>
                <a:schemeClr val="bg1"/>
              </a:solidFill>
            </a:endParaRPr>
          </a:p>
        </p:txBody>
      </p:sp>
    </p:spTree>
    <p:extLst>
      <p:ext uri="{BB962C8B-B14F-4D97-AF65-F5344CB8AC3E}">
        <p14:creationId xmlns:p14="http://schemas.microsoft.com/office/powerpoint/2010/main" val="2794624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544018" y="313397"/>
            <a:ext cx="5337712" cy="1080000"/>
          </a:xfrm>
        </p:spPr>
        <p:txBody>
          <a:bodyPr>
            <a:normAutofit/>
          </a:bodyPr>
          <a:lstStyle/>
          <a:p>
            <a:r>
              <a:rPr lang="de-DE" sz="2800"/>
              <a:t>Bedanken Sie sich digital</a:t>
            </a:r>
            <a:endParaRPr lang="de-DE" sz="1800" b="0"/>
          </a:p>
        </p:txBody>
      </p:sp>
      <p:sp>
        <p:nvSpPr>
          <p:cNvPr id="5" name="Inhaltsplatzhalter 4"/>
          <p:cNvSpPr>
            <a:spLocks noGrp="1"/>
          </p:cNvSpPr>
          <p:nvPr>
            <p:ph sz="half" idx="2"/>
          </p:nvPr>
        </p:nvSpPr>
        <p:spPr>
          <a:xfrm>
            <a:off x="3493448" y="1041750"/>
            <a:ext cx="5438852" cy="3564886"/>
          </a:xfrm>
        </p:spPr>
        <p:txBody>
          <a:bodyPr>
            <a:noAutofit/>
          </a:bodyPr>
          <a:lstStyle/>
          <a:p>
            <a:pPr lvl="2"/>
            <a:r>
              <a:rPr lang="de-DE" sz="1600" dirty="0"/>
              <a:t>Produzieren Sie mit wenig Aufwand eine Videobotschaft und teilen Sie diese über Ihre Social-Media-Kanäle.</a:t>
            </a:r>
          </a:p>
          <a:p>
            <a:pPr lvl="2"/>
            <a:r>
              <a:rPr lang="de-DE" sz="1600" dirty="0"/>
              <a:t>Nutzen Sie unseren </a:t>
            </a:r>
            <a:r>
              <a:rPr lang="de-DE" sz="1600" dirty="0">
                <a:hlinkClick r:id="rId3"/>
              </a:rPr>
              <a:t>Online-Sticker</a:t>
            </a:r>
            <a:r>
              <a:rPr lang="de-DE" sz="1600" dirty="0"/>
              <a:t> auf Ihrer Website.</a:t>
            </a:r>
          </a:p>
          <a:p>
            <a:pPr lvl="2"/>
            <a:r>
              <a:rPr lang="de-DE" sz="1600" dirty="0"/>
              <a:t>Posten Sie Dankesbotschaften auf Ihren </a:t>
            </a:r>
            <a:r>
              <a:rPr lang="de-DE" sz="1600" dirty="0" err="1"/>
              <a:t>Social</a:t>
            </a:r>
            <a:r>
              <a:rPr lang="de-DE" sz="1600" dirty="0"/>
              <a:t> Media Kanälen oder auf Ihrer Website.</a:t>
            </a:r>
          </a:p>
          <a:p>
            <a:pPr lvl="2"/>
            <a:r>
              <a:rPr lang="de-DE" sz="1600" dirty="0"/>
              <a:t>…</a:t>
            </a:r>
          </a:p>
          <a:p>
            <a:endParaRPr lang="de-DE" sz="900" dirty="0"/>
          </a:p>
          <a:p>
            <a:r>
              <a:rPr lang="de-DE" sz="1600" dirty="0"/>
              <a:t>Links zu Beispielen für </a:t>
            </a:r>
            <a:r>
              <a:rPr lang="de-DE" sz="1600" dirty="0" err="1"/>
              <a:t>Social</a:t>
            </a:r>
            <a:r>
              <a:rPr lang="de-DE" sz="1600" dirty="0"/>
              <a:t> Media Beiträge:</a:t>
            </a:r>
          </a:p>
          <a:p>
            <a:endParaRPr lang="de-DE" sz="1600" dirty="0"/>
          </a:p>
          <a:p>
            <a:pPr lvl="2"/>
            <a:r>
              <a:rPr lang="de-DE" sz="1600" dirty="0">
                <a:hlinkClick r:id="rId4"/>
              </a:rPr>
              <a:t>„Danke“ sagen über </a:t>
            </a:r>
            <a:r>
              <a:rPr lang="de-DE" sz="1600" dirty="0" err="1">
                <a:hlinkClick r:id="rId4"/>
              </a:rPr>
              <a:t>Social</a:t>
            </a:r>
            <a:r>
              <a:rPr lang="de-DE" sz="1600" dirty="0">
                <a:hlinkClick r:id="rId4"/>
              </a:rPr>
              <a:t> Media</a:t>
            </a:r>
            <a:endParaRPr lang="de-DE" sz="1600" dirty="0"/>
          </a:p>
          <a:p>
            <a:pPr lvl="2"/>
            <a:endParaRPr lang="de-DE" sz="500" dirty="0">
              <a:hlinkClick r:id="rId5"/>
            </a:endParaRPr>
          </a:p>
          <a:p>
            <a:pPr lvl="2"/>
            <a:r>
              <a:rPr lang="de-DE" sz="1600" dirty="0">
                <a:hlinkClick r:id="rId6"/>
              </a:rPr>
              <a:t>Kurze Danke-Botschaft auf Instagram</a:t>
            </a:r>
            <a:endParaRPr lang="de-DE" sz="500" dirty="0"/>
          </a:p>
          <a:p>
            <a:pPr lvl="2"/>
            <a:r>
              <a:rPr lang="de-DE" sz="1600" dirty="0">
                <a:hlinkClick r:id="rId7"/>
              </a:rPr>
              <a:t>Danke-Video von Politiker via Facebook</a:t>
            </a:r>
            <a:endParaRPr lang="de-DE" sz="1600" dirty="0"/>
          </a:p>
          <a:p>
            <a:pPr lvl="2"/>
            <a:r>
              <a:rPr lang="de-DE" sz="1600" dirty="0">
                <a:hlinkClick r:id="rId8"/>
              </a:rPr>
              <a:t>Online-Sticker auf Instagram</a:t>
            </a:r>
            <a:endParaRPr lang="de-DE" sz="1600" dirty="0"/>
          </a:p>
          <a:p>
            <a:pPr lvl="2"/>
            <a:r>
              <a:rPr lang="de-DE" sz="1600" dirty="0">
                <a:hlinkClick r:id="rId9"/>
              </a:rPr>
              <a:t>CDU Fraktion sagt „Danke“ via YouTube</a:t>
            </a:r>
            <a:endParaRPr lang="de-DE" sz="1600" dirty="0"/>
          </a:p>
        </p:txBody>
      </p:sp>
      <p:sp>
        <p:nvSpPr>
          <p:cNvPr id="7" name="Foliennummernplatzhalter 6"/>
          <p:cNvSpPr>
            <a:spLocks noGrp="1"/>
          </p:cNvSpPr>
          <p:nvPr>
            <p:ph type="sldNum" sz="quarter" idx="12"/>
          </p:nvPr>
        </p:nvSpPr>
        <p:spPr/>
        <p:txBody>
          <a:bodyPr/>
          <a:lstStyle/>
          <a:p>
            <a:fld id="{F8E39F72-14E7-3F43-980A-378AA1AEA1CE}" type="slidenum">
              <a:rPr lang="de-DE" smtClean="0"/>
              <a:pPr/>
              <a:t>9</a:t>
            </a:fld>
            <a:endParaRPr lang="de-DE"/>
          </a:p>
        </p:txBody>
      </p:sp>
      <p:pic>
        <p:nvPicPr>
          <p:cNvPr id="9" name="Bildplatzhalter 7">
            <a:extLst>
              <a:ext uri="{FF2B5EF4-FFF2-40B4-BE49-F238E27FC236}">
                <a16:creationId xmlns:a16="http://schemas.microsoft.com/office/drawing/2014/main" id="{D27D51BF-49F4-4BAA-9E2F-B8669166E9F1}"/>
              </a:ext>
            </a:extLst>
          </p:cNvPr>
          <p:cNvPicPr>
            <a:picLocks noGrp="1" noChangeAspect="1"/>
          </p:cNvPicPr>
          <p:nvPr>
            <p:ph type="pic" sz="quarter" idx="13"/>
          </p:nvPr>
        </p:nvPicPr>
        <p:blipFill rotWithShape="1">
          <a:blip r:embed="rId10"/>
          <a:srcRect l="8623" t="-9852" r="8623" b="-5358"/>
          <a:stretch/>
        </p:blipFill>
        <p:spPr>
          <a:xfrm>
            <a:off x="0" y="0"/>
            <a:ext cx="2944800" cy="2286000"/>
          </a:xfrm>
          <a:solidFill>
            <a:srgbClr val="FECC14"/>
          </a:solidFill>
        </p:spPr>
      </p:pic>
      <p:sp>
        <p:nvSpPr>
          <p:cNvPr id="11" name="Fußzeilenplatzhalter 5">
            <a:extLst>
              <a:ext uri="{FF2B5EF4-FFF2-40B4-BE49-F238E27FC236}">
                <a16:creationId xmlns:a16="http://schemas.microsoft.com/office/drawing/2014/main" id="{7BDFAD9B-5692-478D-ABE1-2E11C8E8294B}"/>
              </a:ext>
            </a:extLst>
          </p:cNvPr>
          <p:cNvSpPr>
            <a:spLocks noGrp="1"/>
          </p:cNvSpPr>
          <p:nvPr>
            <p:ph type="ftr" sz="quarter" idx="11"/>
          </p:nvPr>
        </p:nvSpPr>
        <p:spPr>
          <a:xfrm>
            <a:off x="1259999" y="4767263"/>
            <a:ext cx="5147727" cy="173670"/>
          </a:xfrm>
        </p:spPr>
        <p:txBody>
          <a:bodyPr/>
          <a:lstStyle/>
          <a:p>
            <a:r>
              <a:rPr lang="de-DE"/>
              <a:t>www.tag-der-kinderbetreuung.de 			www.deutscher-kita-preis.de</a:t>
            </a:r>
          </a:p>
        </p:txBody>
      </p:sp>
      <p:sp>
        <p:nvSpPr>
          <p:cNvPr id="12" name="Textfeld 11">
            <a:extLst>
              <a:ext uri="{FF2B5EF4-FFF2-40B4-BE49-F238E27FC236}">
                <a16:creationId xmlns:a16="http://schemas.microsoft.com/office/drawing/2014/main" id="{47920EBA-43E4-4022-9ACD-0D570EABA8B0}"/>
              </a:ext>
            </a:extLst>
          </p:cNvPr>
          <p:cNvSpPr txBox="1"/>
          <p:nvPr/>
        </p:nvSpPr>
        <p:spPr>
          <a:xfrm>
            <a:off x="2205685" y="4471506"/>
            <a:ext cx="1013439" cy="215444"/>
          </a:xfrm>
          <a:prstGeom prst="rect">
            <a:avLst/>
          </a:prstGeom>
          <a:noFill/>
        </p:spPr>
        <p:txBody>
          <a:bodyPr wrap="square" rtlCol="0">
            <a:spAutoFit/>
          </a:bodyPr>
          <a:lstStyle/>
          <a:p>
            <a:r>
              <a:rPr lang="de-DE" sz="800"/>
              <a:t>© Shutterstock</a:t>
            </a:r>
          </a:p>
        </p:txBody>
      </p:sp>
      <p:pic>
        <p:nvPicPr>
          <p:cNvPr id="16" name="Bildplatzhalter 15" descr="Ein Bild, das Gras, draußen, Person, Kind enthält.&#10;&#10;Automatisch generierte Beschreibung">
            <a:extLst>
              <a:ext uri="{FF2B5EF4-FFF2-40B4-BE49-F238E27FC236}">
                <a16:creationId xmlns:a16="http://schemas.microsoft.com/office/drawing/2014/main" id="{27E50483-8E6C-4051-9678-817FD899E19E}"/>
              </a:ext>
            </a:extLst>
          </p:cNvPr>
          <p:cNvPicPr>
            <a:picLocks noGrp="1" noChangeAspect="1"/>
          </p:cNvPicPr>
          <p:nvPr>
            <p:ph type="pic" sz="quarter" idx="14"/>
          </p:nvPr>
        </p:nvPicPr>
        <p:blipFill>
          <a:blip r:embed="rId11"/>
          <a:srcRect l="7060" r="7060"/>
          <a:stretch>
            <a:fillRect/>
          </a:stretch>
        </p:blipFill>
        <p:spPr/>
      </p:pic>
      <p:sp>
        <p:nvSpPr>
          <p:cNvPr id="17" name="Textfeld 16">
            <a:extLst>
              <a:ext uri="{FF2B5EF4-FFF2-40B4-BE49-F238E27FC236}">
                <a16:creationId xmlns:a16="http://schemas.microsoft.com/office/drawing/2014/main" id="{D232625E-6F12-4961-A037-8BADED490074}"/>
              </a:ext>
            </a:extLst>
          </p:cNvPr>
          <p:cNvSpPr txBox="1"/>
          <p:nvPr/>
        </p:nvSpPr>
        <p:spPr>
          <a:xfrm>
            <a:off x="1472400" y="4498914"/>
            <a:ext cx="1972225" cy="215444"/>
          </a:xfrm>
          <a:prstGeom prst="rect">
            <a:avLst/>
          </a:prstGeom>
          <a:noFill/>
        </p:spPr>
        <p:txBody>
          <a:bodyPr wrap="square" rtlCol="0">
            <a:spAutoFit/>
          </a:bodyPr>
          <a:lstStyle/>
          <a:p>
            <a:r>
              <a:rPr lang="de-DE" sz="800">
                <a:solidFill>
                  <a:schemeClr val="bg1"/>
                </a:solidFill>
              </a:rPr>
              <a:t>© DKJS/ J. Erlenmeyer &amp; N. Götz</a:t>
            </a:r>
          </a:p>
        </p:txBody>
      </p:sp>
    </p:spTree>
    <p:extLst>
      <p:ext uri="{BB962C8B-B14F-4D97-AF65-F5344CB8AC3E}">
        <p14:creationId xmlns:p14="http://schemas.microsoft.com/office/powerpoint/2010/main" val="4085824258"/>
      </p:ext>
    </p:extLst>
  </p:cSld>
  <p:clrMapOvr>
    <a:masterClrMapping/>
  </p:clrMapOvr>
</p:sld>
</file>

<file path=ppt/theme/theme1.xml><?xml version="1.0" encoding="utf-8"?>
<a:theme xmlns:a="http://schemas.openxmlformats.org/drawingml/2006/main" name="Office-Design">
  <a:themeElements>
    <a:clrScheme name="Kitapreis">
      <a:dk1>
        <a:sysClr val="windowText" lastClr="000000"/>
      </a:dk1>
      <a:lt1>
        <a:sysClr val="window" lastClr="FFFFFF"/>
      </a:lt1>
      <a:dk2>
        <a:srgbClr val="0097B9"/>
      </a:dk2>
      <a:lt2>
        <a:srgbClr val="FFFFFF"/>
      </a:lt2>
      <a:accent1>
        <a:srgbClr val="E52C14"/>
      </a:accent1>
      <a:accent2>
        <a:srgbClr val="E6177B"/>
      </a:accent2>
      <a:accent3>
        <a:srgbClr val="F07E12"/>
      </a:accent3>
      <a:accent4>
        <a:srgbClr val="FACB12"/>
      </a:accent4>
      <a:accent5>
        <a:srgbClr val="244A9B"/>
      </a:accent5>
      <a:accent6>
        <a:srgbClr val="5CB776"/>
      </a:accent6>
      <a:hlink>
        <a:srgbClr val="4283C4"/>
      </a:hlink>
      <a:folHlink>
        <a:srgbClr val="E84B0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17C20F50D8C754CABB9CBA6B0E70EA3" ma:contentTypeVersion="22" ma:contentTypeDescription="Ein neues Dokument erstellen." ma:contentTypeScope="" ma:versionID="ebf1f6b587e1d6e12649891cf114b298">
  <xsd:schema xmlns:xsd="http://www.w3.org/2001/XMLSchema" xmlns:xs="http://www.w3.org/2001/XMLSchema" xmlns:p="http://schemas.microsoft.com/office/2006/metadata/properties" xmlns:ns1="http://schemas.microsoft.com/sharepoint/v3" xmlns:ns2="29e3e8df-b468-4d7a-8505-dcb0c15f8b57" xmlns:ns3="27f08371-378d-49ad-a15b-e7ee5e2daecd" xmlns:ns4="573c1249-f632-4ced-aa1b-c38e82cb498d" targetNamespace="http://schemas.microsoft.com/office/2006/metadata/properties" ma:root="true" ma:fieldsID="169903bae8b6fa59f5cf1725f32c8ccb" ns1:_="" ns2:_="" ns3:_="" ns4:_="">
    <xsd:import namespace="http://schemas.microsoft.com/sharepoint/v3"/>
    <xsd:import namespace="29e3e8df-b468-4d7a-8505-dcb0c15f8b57"/>
    <xsd:import namespace="27f08371-378d-49ad-a15b-e7ee5e2daecd"/>
    <xsd:import namespace="573c1249-f632-4ced-aa1b-c38e82cb498d"/>
    <xsd:element name="properties">
      <xsd:complexType>
        <xsd:sequence>
          <xsd:element name="documentManagement">
            <xsd:complexType>
              <xsd:all>
                <xsd:element ref="ns1:PublishingStartDate" minOccurs="0"/>
                <xsd:element ref="ns1:PublishingExpirationDate" minOccurs="0"/>
                <xsd:element ref="ns2:Archiv" minOccurs="0"/>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Location" minOccurs="0"/>
                <xsd:element ref="ns2:MediaServiceOCR" minOccurs="0"/>
                <xsd:element ref="ns2:MediaServiceEventHashCode" minOccurs="0"/>
                <xsd:element ref="ns2:MediaServiceGenerationTime" minOccurs="0"/>
                <xsd:element ref="ns1:_ip_UnifiedCompliancePolicyProperties" minOccurs="0"/>
                <xsd:element ref="ns1:_ip_UnifiedCompliancePolicyUIAction"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Geplantes Startdatum" ma:description="Geplantes Startdatum ist eine Websitespalte, die über das Feature zum Veröffentlichen erstellt wird. Es wird zur Angabe des Datums und der Uhrzeit verwendet, wann diese Seite Besuchern zum ersten Mal angezeigt wird." ma:hidden="true" ma:internalName="PublishingStartDate">
      <xsd:simpleType>
        <xsd:restriction base="dms:Unknown"/>
      </xsd:simpleType>
    </xsd:element>
    <xsd:element name="PublishingExpirationDate" ma:index="9" nillable="true" ma:displayName="Geplantes Enddatum" ma:description="Geplantes Enddatum ist eine Websitespalte, die über das Feature zum Veröffentlichen erstellt wird. Es wird zur Angabe des Datums und der Uhrzeit verwendet, wann diese Seite Besuchern nicht mehr angezeigt wird." ma:hidden="true" ma:internalName="PublishingExpirationDate">
      <xsd:simpleType>
        <xsd:restriction base="dms:Unknown"/>
      </xsd:simpleType>
    </xsd:element>
    <xsd:element name="_ip_UnifiedCompliancePolicyProperties" ma:index="21" nillable="true" ma:displayName="Eigenschaften der einheitlichen Compliancerichtlinie" ma:hidden="true" ma:internalName="_ip_UnifiedCompliancePolicyProperties">
      <xsd:simpleType>
        <xsd:restriction base="dms:Note"/>
      </xsd:simpleType>
    </xsd:element>
    <xsd:element name="_ip_UnifiedCompliancePolicyUIAction" ma:index="22" nillable="true" ma:displayName="UI-Aktion der einheitlichen Compliancerichtlinie"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9e3e8df-b468-4d7a-8505-dcb0c15f8b57" elementFormDefault="qualified">
    <xsd:import namespace="http://schemas.microsoft.com/office/2006/documentManagement/types"/>
    <xsd:import namespace="http://schemas.microsoft.com/office/infopath/2007/PartnerControls"/>
    <xsd:element name="Archiv" ma:index="10" nillable="true" ma:displayName="Archiv" ma:default="0" ma:internalName="Archiv">
      <xsd:simpleType>
        <xsd:restriction base="dms:Boolean"/>
      </xsd:simpleType>
    </xsd:element>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Bildmarkierungen" ma:readOnly="false" ma:fieldId="{5cf76f15-5ced-4ddc-b409-7134ff3c332f}" ma:taxonomyMulti="true" ma:sspId="bd525000-7cc9-4a7c-a577-1d7c2492a644" ma:termSetId="09814cd3-568e-fe90-9814-8d621ff8fb84" ma:anchorId="fba54fb3-c3e1-fe81-a776-ca4b69148c4d" ma:open="true" ma:isKeyword="false">
      <xsd:complexType>
        <xsd:sequence>
          <xsd:element ref="pc:Terms" minOccurs="0" maxOccurs="1"/>
        </xsd:sequence>
      </xsd:complex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ObjectDetectorVersions" ma:index="30"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f08371-378d-49ad-a15b-e7ee5e2daecd" elementFormDefault="qualified">
    <xsd:import namespace="http://schemas.microsoft.com/office/2006/documentManagement/types"/>
    <xsd:import namespace="http://schemas.microsoft.com/office/infopath/2007/PartnerControls"/>
    <xsd:element name="SharedWithUsers" ma:index="14" nillable="true" ma:displayName="Freigegeben für"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Freigegeben für -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73c1249-f632-4ced-aa1b-c38e82cb498d" elementFormDefault="qualified">
    <xsd:import namespace="http://schemas.microsoft.com/office/2006/documentManagement/types"/>
    <xsd:import namespace="http://schemas.microsoft.com/office/infopath/2007/PartnerControls"/>
    <xsd:element name="TaxCatchAll" ma:index="28" nillable="true" ma:displayName="Taxonomy Catch All Column" ma:hidden="true" ma:list="{b3ee38af-23fa-47c8-a605-38fd0c04e687}" ma:internalName="TaxCatchAll" ma:showField="CatchAllData" ma:web="095e8b2b-06d9-41ad-99b6-fb2b601cac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Archiv xmlns="29e3e8df-b468-4d7a-8505-dcb0c15f8b57">false</Archiv>
    <_ip_UnifiedCompliancePolicyUIAction xmlns="http://schemas.microsoft.com/sharepoint/v3" xsi:nil="true"/>
    <_ip_UnifiedCompliancePolicyProperties xmlns="http://schemas.microsoft.com/sharepoint/v3" xsi:nil="true"/>
    <TaxCatchAll xmlns="573c1249-f632-4ced-aa1b-c38e82cb498d" xsi:nil="true"/>
    <lcf76f155ced4ddcb4097134ff3c332f xmlns="29e3e8df-b468-4d7a-8505-dcb0c15f8b5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A16C0ED-8B7A-4920-BE7E-0D47F2C279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9e3e8df-b468-4d7a-8505-dcb0c15f8b57"/>
    <ds:schemaRef ds:uri="27f08371-378d-49ad-a15b-e7ee5e2daecd"/>
    <ds:schemaRef ds:uri="573c1249-f632-4ced-aa1b-c38e82cb49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8462A93-0889-4E1C-8A08-95F7AD40FB92}">
  <ds:schemaRefs>
    <ds:schemaRef ds:uri="http://purl.org/dc/elements/1.1/"/>
    <ds:schemaRef ds:uri="573c1249-f632-4ced-aa1b-c38e82cb498d"/>
    <ds:schemaRef ds:uri="http://purl.org/dc/terms/"/>
    <ds:schemaRef ds:uri="http://purl.org/dc/dcmitype/"/>
    <ds:schemaRef ds:uri="http://www.w3.org/XML/1998/namespace"/>
    <ds:schemaRef ds:uri="http://schemas.microsoft.com/office/infopath/2007/PartnerControls"/>
    <ds:schemaRef ds:uri="http://schemas.openxmlformats.org/package/2006/metadata/core-properties"/>
    <ds:schemaRef ds:uri="29e3e8df-b468-4d7a-8505-dcb0c15f8b57"/>
    <ds:schemaRef ds:uri="http://schemas.microsoft.com/office/2006/documentManagement/types"/>
    <ds:schemaRef ds:uri="http://schemas.microsoft.com/office/2006/metadata/properties"/>
    <ds:schemaRef ds:uri="27f08371-378d-49ad-a15b-e7ee5e2daecd"/>
    <ds:schemaRef ds:uri="http://schemas.microsoft.com/sharepoint/v3"/>
  </ds:schemaRefs>
</ds:datastoreItem>
</file>

<file path=customXml/itemProps3.xml><?xml version="1.0" encoding="utf-8"?>
<ds:datastoreItem xmlns:ds="http://schemas.openxmlformats.org/officeDocument/2006/customXml" ds:itemID="{E67F4B61-5F52-4384-A4CF-D24A2D1777D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973</Words>
  <Application>Microsoft Office PowerPoint</Application>
  <PresentationFormat>Bildschirmpräsentation (16:9)</PresentationFormat>
  <Paragraphs>139</Paragraphs>
  <Slides>14</Slides>
  <Notes>6</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14</vt:i4>
      </vt:variant>
    </vt:vector>
  </HeadingPairs>
  <TitlesOfParts>
    <vt:vector size="17" baseType="lpstr">
      <vt:lpstr>Arial</vt:lpstr>
      <vt:lpstr>Calibri</vt:lpstr>
      <vt:lpstr>Office-Design</vt:lpstr>
      <vt:lpstr>Tag der Kinderbetreuung: Ein Tag, um DANKE zu sagen! </vt:lpstr>
      <vt:lpstr>1.  Tag der Kinderbetreuung am 13. Mai 2024  Deutschland sagt Danke – Vor Ort in den Kitas &amp; Kindertagespflegestellen, digital oder auf dem Postweg!    Für unsere Kinder sind Kita-Fachkräfte  und Tageseltern Spielgefährt*innen, Tröster*innen  und Vorbilder zugleich.  </vt:lpstr>
      <vt:lpstr>Kurzübersicht: Tag der Kinderbetreuung</vt:lpstr>
      <vt:lpstr>2.  Aktionen zum Tag der Kinderbetreuung  Inspirationen aus den vergangenen Jahren         Toll, dass Ihr immer für unsere   Kinder da seid und dabei oftmals über euch  hinaus wachst!</vt:lpstr>
      <vt:lpstr>PowerPoint-Präsentation</vt:lpstr>
      <vt:lpstr>Besuchen Sie eine Kita oder Kindertagespflegestelle!</vt:lpstr>
      <vt:lpstr>Überraschen Sie Kita-Fachkräfte und Tageseltern mit einer kleinen Aufmerksamkeit</vt:lpstr>
      <vt:lpstr>Organisieren Sie eine Veranstaltung oder eine Aktion vor Ort</vt:lpstr>
      <vt:lpstr>Bedanken Sie sich digital</vt:lpstr>
      <vt:lpstr>Lassen Sie die Öffentlichkeit an Ihrem Engagement teilhaben</vt:lpstr>
      <vt:lpstr>3.  Medienecho rund um den Tag der       Kinderbetreuung  Der Aktionstag wurde von zahlreichen Medien berücksichtigt     Ein Dankeschön für die   unverzichtbare  Arbeit.</vt:lpstr>
      <vt:lpstr>Ausgewählte Headlines zum Tag der Kinderbetreuung</vt:lpstr>
      <vt:lpstr>Zahlen zum letzten Tag der Kinderbetreuung</vt:lpstr>
      <vt:lpstr> Vielen Dank für Ihr Engagement  Wir freuen uns auf Ihre Aktion zum Tag der Kinderbetreuung!</vt:lpstr>
    </vt:vector>
  </TitlesOfParts>
  <Company>minkedesign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Babett Huwald</dc:creator>
  <cp:lastModifiedBy>Alena Chuprikova</cp:lastModifiedBy>
  <cp:revision>2</cp:revision>
  <dcterms:created xsi:type="dcterms:W3CDTF">2018-10-09T06:02:56Z</dcterms:created>
  <dcterms:modified xsi:type="dcterms:W3CDTF">2024-03-26T14:41:07Z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0x010100B17C20F50D8C754CABB9CBA6B0E70EA3</vt:lpwstr>
  </property>
  <property fmtid="{D5CDD505-2E9C-101B-9397-08002B2CF9AE}" pid="3" name="AuthorIds_UIVersion_13824">
    <vt:lpwstr>264</vt:lpwstr>
  </property>
  <property fmtid="{D5CDD505-2E9C-101B-9397-08002B2CF9AE}" pid="4" name="MediaServiceImageTags">
    <vt:lpwstr/>
  </property>
</Properties>
</file>